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321" r:id="rId6"/>
    <p:sldId id="323" r:id="rId7"/>
    <p:sldId id="325" r:id="rId8"/>
    <p:sldId id="32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FA5C1-11A6-49DB-9818-7E22F3CF6D31}" v="21" dt="2022-01-03T15:29:17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25" autoAdjust="0"/>
  </p:normalViewPr>
  <p:slideViewPr>
    <p:cSldViewPr snapToGrid="0" snapToObjects="1">
      <p:cViewPr varScale="1">
        <p:scale>
          <a:sx n="105" d="100"/>
          <a:sy n="105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er Savelkoul" userId="d68c8bb7-4e3f-40e6-a6e9-59eef8f31608" providerId="ADAL" clId="{45416A42-1812-404D-8C80-539F979BE193}"/>
    <pc:docChg chg="undo custSel addSld delSld modSld sldOrd">
      <pc:chgData name="Lander Savelkoul" userId="d68c8bb7-4e3f-40e6-a6e9-59eef8f31608" providerId="ADAL" clId="{45416A42-1812-404D-8C80-539F979BE193}" dt="2021-03-30T14:11:02.399" v="1707"/>
      <pc:docMkLst>
        <pc:docMk/>
      </pc:docMkLst>
      <pc:sldChg chg="addSp delSp modSp mod delAnim modAnim">
        <pc:chgData name="Lander Savelkoul" userId="d68c8bb7-4e3f-40e6-a6e9-59eef8f31608" providerId="ADAL" clId="{45416A42-1812-404D-8C80-539F979BE193}" dt="2021-03-30T11:30:08.097" v="4"/>
        <pc:sldMkLst>
          <pc:docMk/>
          <pc:sldMk cId="76914611" sldId="256"/>
        </pc:sldMkLst>
        <pc:picChg chg="add mod">
          <ac:chgData name="Lander Savelkoul" userId="d68c8bb7-4e3f-40e6-a6e9-59eef8f31608" providerId="ADAL" clId="{45416A42-1812-404D-8C80-539F979BE193}" dt="2021-03-30T11:29:59.941" v="2" actId="1076"/>
          <ac:picMkLst>
            <pc:docMk/>
            <pc:sldMk cId="76914611" sldId="256"/>
            <ac:picMk id="4" creationId="{AFC2BB96-23DE-4CA2-807D-478E1A088FCD}"/>
          </ac:picMkLst>
        </pc:picChg>
        <pc:picChg chg="del">
          <ac:chgData name="Lander Savelkoul" userId="d68c8bb7-4e3f-40e6-a6e9-59eef8f31608" providerId="ADAL" clId="{45416A42-1812-404D-8C80-539F979BE193}" dt="2021-03-30T11:29:47.485" v="0" actId="478"/>
          <ac:picMkLst>
            <pc:docMk/>
            <pc:sldMk cId="76914611" sldId="256"/>
            <ac:picMk id="9" creationId="{D35F0415-76D3-499F-B369-FA64706C4CE0}"/>
          </ac:picMkLst>
        </pc:picChg>
      </pc:sldChg>
      <pc:sldChg chg="del">
        <pc:chgData name="Lander Savelkoul" userId="d68c8bb7-4e3f-40e6-a6e9-59eef8f31608" providerId="ADAL" clId="{45416A42-1812-404D-8C80-539F979BE193}" dt="2021-03-30T12:44:24.864" v="925" actId="47"/>
        <pc:sldMkLst>
          <pc:docMk/>
          <pc:sldMk cId="1477508755" sldId="263"/>
        </pc:sldMkLst>
      </pc:sldChg>
      <pc:sldChg chg="del">
        <pc:chgData name="Lander Savelkoul" userId="d68c8bb7-4e3f-40e6-a6e9-59eef8f31608" providerId="ADAL" clId="{45416A42-1812-404D-8C80-539F979BE193}" dt="2021-03-30T12:44:23.456" v="924" actId="47"/>
        <pc:sldMkLst>
          <pc:docMk/>
          <pc:sldMk cId="3346385990" sldId="264"/>
        </pc:sldMkLst>
      </pc:sldChg>
      <pc:sldChg chg="addSp delSp modSp mod delAnim modAnim">
        <pc:chgData name="Lander Savelkoul" userId="d68c8bb7-4e3f-40e6-a6e9-59eef8f31608" providerId="ADAL" clId="{45416A42-1812-404D-8C80-539F979BE193}" dt="2021-03-30T13:58:35.282" v="1565"/>
        <pc:sldMkLst>
          <pc:docMk/>
          <pc:sldMk cId="1311060377" sldId="265"/>
        </pc:sldMkLst>
        <pc:spChg chg="add del mod">
          <ac:chgData name="Lander Savelkoul" userId="d68c8bb7-4e3f-40e6-a6e9-59eef8f31608" providerId="ADAL" clId="{45416A42-1812-404D-8C80-539F979BE193}" dt="2021-03-30T13:56:49.443" v="1520" actId="478"/>
          <ac:spMkLst>
            <pc:docMk/>
            <pc:sldMk cId="1311060377" sldId="265"/>
            <ac:spMk id="21" creationId="{D5062AA0-DE14-42C7-8BC7-FD5C3BD94F23}"/>
          </ac:spMkLst>
        </pc:spChg>
        <pc:spChg chg="add del mod">
          <ac:chgData name="Lander Savelkoul" userId="d68c8bb7-4e3f-40e6-a6e9-59eef8f31608" providerId="ADAL" clId="{45416A42-1812-404D-8C80-539F979BE193}" dt="2021-03-30T13:56:49.443" v="1520" actId="478"/>
          <ac:spMkLst>
            <pc:docMk/>
            <pc:sldMk cId="1311060377" sldId="265"/>
            <ac:spMk id="22" creationId="{61A34986-433C-494C-A213-88CC99DB7ACE}"/>
          </ac:spMkLst>
        </pc:spChg>
        <pc:spChg chg="add del mod">
          <ac:chgData name="Lander Savelkoul" userId="d68c8bb7-4e3f-40e6-a6e9-59eef8f31608" providerId="ADAL" clId="{45416A42-1812-404D-8C80-539F979BE193}" dt="2021-03-30T13:56:49.443" v="1520" actId="478"/>
          <ac:spMkLst>
            <pc:docMk/>
            <pc:sldMk cId="1311060377" sldId="265"/>
            <ac:spMk id="23" creationId="{2EA55811-B92F-49AD-9FB0-C94250D54367}"/>
          </ac:spMkLst>
        </pc:spChg>
        <pc:spChg chg="add del mod">
          <ac:chgData name="Lander Savelkoul" userId="d68c8bb7-4e3f-40e6-a6e9-59eef8f31608" providerId="ADAL" clId="{45416A42-1812-404D-8C80-539F979BE193}" dt="2021-03-30T13:56:49.443" v="1520" actId="478"/>
          <ac:spMkLst>
            <pc:docMk/>
            <pc:sldMk cId="1311060377" sldId="265"/>
            <ac:spMk id="25" creationId="{9DA137F7-C7F3-40B3-849D-6422834F39EC}"/>
          </ac:spMkLst>
        </pc:spChg>
        <pc:spChg chg="add del mod">
          <ac:chgData name="Lander Savelkoul" userId="d68c8bb7-4e3f-40e6-a6e9-59eef8f31608" providerId="ADAL" clId="{45416A42-1812-404D-8C80-539F979BE193}" dt="2021-03-30T13:56:49.443" v="1520" actId="478"/>
          <ac:spMkLst>
            <pc:docMk/>
            <pc:sldMk cId="1311060377" sldId="265"/>
            <ac:spMk id="26" creationId="{23C8F787-4803-4298-B628-58AA90B89179}"/>
          </ac:spMkLst>
        </pc:spChg>
        <pc:spChg chg="add del mod">
          <ac:chgData name="Lander Savelkoul" userId="d68c8bb7-4e3f-40e6-a6e9-59eef8f31608" providerId="ADAL" clId="{45416A42-1812-404D-8C80-539F979BE193}" dt="2021-03-30T13:56:49.443" v="1520" actId="478"/>
          <ac:spMkLst>
            <pc:docMk/>
            <pc:sldMk cId="1311060377" sldId="265"/>
            <ac:spMk id="28" creationId="{016FBD55-6DF5-487C-85EF-9C6DE00BEEF0}"/>
          </ac:spMkLst>
        </pc:spChg>
        <pc:spChg chg="add del mod">
          <ac:chgData name="Lander Savelkoul" userId="d68c8bb7-4e3f-40e6-a6e9-59eef8f31608" providerId="ADAL" clId="{45416A42-1812-404D-8C80-539F979BE193}" dt="2021-03-30T13:56:49.443" v="1520" actId="478"/>
          <ac:spMkLst>
            <pc:docMk/>
            <pc:sldMk cId="1311060377" sldId="265"/>
            <ac:spMk id="29" creationId="{60EDCEF8-DFEC-41BD-99D3-68013E8A29C9}"/>
          </ac:spMkLst>
        </pc:spChg>
        <pc:spChg chg="add mod">
          <ac:chgData name="Lander Savelkoul" userId="d68c8bb7-4e3f-40e6-a6e9-59eef8f31608" providerId="ADAL" clId="{45416A42-1812-404D-8C80-539F979BE193}" dt="2021-03-30T13:57:05.335" v="1523" actId="13822"/>
          <ac:spMkLst>
            <pc:docMk/>
            <pc:sldMk cId="1311060377" sldId="265"/>
            <ac:spMk id="30" creationId="{76424BCA-6BB1-401D-B141-99E255A53B24}"/>
          </ac:spMkLst>
        </pc:spChg>
        <pc:picChg chg="add del mod">
          <ac:chgData name="Lander Savelkoul" userId="d68c8bb7-4e3f-40e6-a6e9-59eef8f31608" providerId="ADAL" clId="{45416A42-1812-404D-8C80-539F979BE193}" dt="2021-03-30T13:56:27.125" v="1514" actId="478"/>
          <ac:picMkLst>
            <pc:docMk/>
            <pc:sldMk cId="1311060377" sldId="265"/>
            <ac:picMk id="4" creationId="{0AA35191-A5DB-4BB9-8196-921BFBBE1971}"/>
          </ac:picMkLst>
        </pc:picChg>
        <pc:picChg chg="add del">
          <ac:chgData name="Lander Savelkoul" userId="d68c8bb7-4e3f-40e6-a6e9-59eef8f31608" providerId="ADAL" clId="{45416A42-1812-404D-8C80-539F979BE193}" dt="2021-03-30T13:56:28.049" v="1515" actId="478"/>
          <ac:picMkLst>
            <pc:docMk/>
            <pc:sldMk cId="1311060377" sldId="265"/>
            <ac:picMk id="7" creationId="{E8229658-7214-4D67-A553-65161CC8A1A2}"/>
          </ac:picMkLst>
        </pc:picChg>
      </pc:sldChg>
      <pc:sldChg chg="addSp delSp modSp mod modAnim">
        <pc:chgData name="Lander Savelkoul" userId="d68c8bb7-4e3f-40e6-a6e9-59eef8f31608" providerId="ADAL" clId="{45416A42-1812-404D-8C80-539F979BE193}" dt="2021-03-30T13:58:32.816" v="1564"/>
        <pc:sldMkLst>
          <pc:docMk/>
          <pc:sldMk cId="4250827250" sldId="266"/>
        </pc:sldMkLst>
        <pc:spChg chg="add mod">
          <ac:chgData name="Lander Savelkoul" userId="d68c8bb7-4e3f-40e6-a6e9-59eef8f31608" providerId="ADAL" clId="{45416A42-1812-404D-8C80-539F979BE193}" dt="2021-03-30T13:57:38.078" v="1530"/>
          <ac:spMkLst>
            <pc:docMk/>
            <pc:sldMk cId="4250827250" sldId="266"/>
            <ac:spMk id="16" creationId="{8F866D12-A0E5-49B2-A414-01CBC78CEAF7}"/>
          </ac:spMkLst>
        </pc:spChg>
        <pc:picChg chg="add del mod">
          <ac:chgData name="Lander Savelkoul" userId="d68c8bb7-4e3f-40e6-a6e9-59eef8f31608" providerId="ADAL" clId="{45416A42-1812-404D-8C80-539F979BE193}" dt="2021-03-30T13:57:32.413" v="1529" actId="478"/>
          <ac:picMkLst>
            <pc:docMk/>
            <pc:sldMk cId="4250827250" sldId="266"/>
            <ac:picMk id="15" creationId="{34CE539B-4B66-4756-9D48-3EA54D0099E0}"/>
          </ac:picMkLst>
        </pc:picChg>
      </pc:sldChg>
      <pc:sldChg chg="del">
        <pc:chgData name="Lander Savelkoul" userId="d68c8bb7-4e3f-40e6-a6e9-59eef8f31608" providerId="ADAL" clId="{45416A42-1812-404D-8C80-539F979BE193}" dt="2021-03-30T12:44:26.406" v="926" actId="47"/>
        <pc:sldMkLst>
          <pc:docMk/>
          <pc:sldMk cId="615759081" sldId="267"/>
        </pc:sldMkLst>
      </pc:sldChg>
      <pc:sldChg chg="del">
        <pc:chgData name="Lander Savelkoul" userId="d68c8bb7-4e3f-40e6-a6e9-59eef8f31608" providerId="ADAL" clId="{45416A42-1812-404D-8C80-539F979BE193}" dt="2021-03-30T12:44:20.795" v="922" actId="47"/>
        <pc:sldMkLst>
          <pc:docMk/>
          <pc:sldMk cId="3783208081" sldId="268"/>
        </pc:sldMkLst>
      </pc:sldChg>
      <pc:sldChg chg="del">
        <pc:chgData name="Lander Savelkoul" userId="d68c8bb7-4e3f-40e6-a6e9-59eef8f31608" providerId="ADAL" clId="{45416A42-1812-404D-8C80-539F979BE193}" dt="2021-03-30T12:30:58.110" v="916" actId="47"/>
        <pc:sldMkLst>
          <pc:docMk/>
          <pc:sldMk cId="2462705788" sldId="271"/>
        </pc:sldMkLst>
      </pc:sldChg>
      <pc:sldChg chg="addSp delSp modSp mod modTransition modAnim">
        <pc:chgData name="Lander Savelkoul" userId="d68c8bb7-4e3f-40e6-a6e9-59eef8f31608" providerId="ADAL" clId="{45416A42-1812-404D-8C80-539F979BE193}" dt="2021-03-30T13:58:30.608" v="1563"/>
        <pc:sldMkLst>
          <pc:docMk/>
          <pc:sldMk cId="900301471" sldId="272"/>
        </pc:sldMkLst>
        <pc:spChg chg="add mod">
          <ac:chgData name="Lander Savelkoul" userId="d68c8bb7-4e3f-40e6-a6e9-59eef8f31608" providerId="ADAL" clId="{45416A42-1812-404D-8C80-539F979BE193}" dt="2021-03-30T13:57:25.553" v="1528" actId="13822"/>
          <ac:spMkLst>
            <pc:docMk/>
            <pc:sldMk cId="900301471" sldId="272"/>
            <ac:spMk id="13" creationId="{9C20436A-2D67-4B5B-9451-6564B481B478}"/>
          </ac:spMkLst>
        </pc:spChg>
        <pc:picChg chg="add del mod">
          <ac:chgData name="Lander Savelkoul" userId="d68c8bb7-4e3f-40e6-a6e9-59eef8f31608" providerId="ADAL" clId="{45416A42-1812-404D-8C80-539F979BE193}" dt="2021-03-30T13:57:18.943" v="1525" actId="478"/>
          <ac:picMkLst>
            <pc:docMk/>
            <pc:sldMk cId="900301471" sldId="272"/>
            <ac:picMk id="6" creationId="{084FE2FD-C838-4004-B146-6247AAF77562}"/>
          </ac:picMkLst>
        </pc:picChg>
      </pc:sldChg>
      <pc:sldChg chg="addSp delSp modSp mod modTransition delAnim modAnim">
        <pc:chgData name="Lander Savelkoul" userId="d68c8bb7-4e3f-40e6-a6e9-59eef8f31608" providerId="ADAL" clId="{45416A42-1812-404D-8C80-539F979BE193}" dt="2021-03-30T14:04:37.202" v="1698" actId="20577"/>
        <pc:sldMkLst>
          <pc:docMk/>
          <pc:sldMk cId="2222044255" sldId="275"/>
        </pc:sldMkLst>
        <pc:spChg chg="mod">
          <ac:chgData name="Lander Savelkoul" userId="d68c8bb7-4e3f-40e6-a6e9-59eef8f31608" providerId="ADAL" clId="{45416A42-1812-404D-8C80-539F979BE193}" dt="2021-03-30T14:04:37.202" v="1698" actId="20577"/>
          <ac:spMkLst>
            <pc:docMk/>
            <pc:sldMk cId="2222044255" sldId="275"/>
            <ac:spMk id="4" creationId="{8DBC7F08-1A50-47F8-A827-2DC28671A649}"/>
          </ac:spMkLst>
        </pc:spChg>
        <pc:spChg chg="mod">
          <ac:chgData name="Lander Savelkoul" userId="d68c8bb7-4e3f-40e6-a6e9-59eef8f31608" providerId="ADAL" clId="{45416A42-1812-404D-8C80-539F979BE193}" dt="2021-03-30T14:04:09.890" v="1688" actId="1076"/>
          <ac:spMkLst>
            <pc:docMk/>
            <pc:sldMk cId="2222044255" sldId="275"/>
            <ac:spMk id="5" creationId="{B521AD98-4431-4709-AAAB-D345B838041F}"/>
          </ac:spMkLst>
        </pc:spChg>
        <pc:spChg chg="mod">
          <ac:chgData name="Lander Savelkoul" userId="d68c8bb7-4e3f-40e6-a6e9-59eef8f31608" providerId="ADAL" clId="{45416A42-1812-404D-8C80-539F979BE193}" dt="2021-03-30T14:04:03.841" v="1686" actId="1076"/>
          <ac:spMkLst>
            <pc:docMk/>
            <pc:sldMk cId="2222044255" sldId="275"/>
            <ac:spMk id="6" creationId="{AB5C6391-4766-4E89-9D3D-9FF613145672}"/>
          </ac:spMkLst>
        </pc:spChg>
        <pc:spChg chg="mod">
          <ac:chgData name="Lander Savelkoul" userId="d68c8bb7-4e3f-40e6-a6e9-59eef8f31608" providerId="ADAL" clId="{45416A42-1812-404D-8C80-539F979BE193}" dt="2021-03-30T14:04:15.668" v="1691" actId="1076"/>
          <ac:spMkLst>
            <pc:docMk/>
            <pc:sldMk cId="2222044255" sldId="275"/>
            <ac:spMk id="7" creationId="{BC5379B8-CE04-48EF-8C02-FCBD84E13C22}"/>
          </ac:spMkLst>
        </pc:spChg>
        <pc:spChg chg="del">
          <ac:chgData name="Lander Savelkoul" userId="d68c8bb7-4e3f-40e6-a6e9-59eef8f31608" providerId="ADAL" clId="{45416A42-1812-404D-8C80-539F979BE193}" dt="2021-03-30T13:36:08.300" v="1274" actId="478"/>
          <ac:spMkLst>
            <pc:docMk/>
            <pc:sldMk cId="2222044255" sldId="275"/>
            <ac:spMk id="8" creationId="{56159F56-E76B-4613-BF8C-E5998ACA2B7F}"/>
          </ac:spMkLst>
        </pc:spChg>
        <pc:spChg chg="mod">
          <ac:chgData name="Lander Savelkoul" userId="d68c8bb7-4e3f-40e6-a6e9-59eef8f31608" providerId="ADAL" clId="{45416A42-1812-404D-8C80-539F979BE193}" dt="2021-03-30T14:04:14.109" v="1690" actId="1076"/>
          <ac:spMkLst>
            <pc:docMk/>
            <pc:sldMk cId="2222044255" sldId="275"/>
            <ac:spMk id="9" creationId="{D62B6652-EE3E-484C-AAC8-8C335974C70C}"/>
          </ac:spMkLst>
        </pc:spChg>
        <pc:spChg chg="del mod">
          <ac:chgData name="Lander Savelkoul" userId="d68c8bb7-4e3f-40e6-a6e9-59eef8f31608" providerId="ADAL" clId="{45416A42-1812-404D-8C80-539F979BE193}" dt="2021-03-30T14:02:15.851" v="1659" actId="478"/>
          <ac:spMkLst>
            <pc:docMk/>
            <pc:sldMk cId="2222044255" sldId="275"/>
            <ac:spMk id="10" creationId="{7AA0F3FB-6F34-45C3-85C5-0C0CD15467EC}"/>
          </ac:spMkLst>
        </pc:spChg>
        <pc:spChg chg="add mod">
          <ac:chgData name="Lander Savelkoul" userId="d68c8bb7-4e3f-40e6-a6e9-59eef8f31608" providerId="ADAL" clId="{45416A42-1812-404D-8C80-539F979BE193}" dt="2021-03-30T14:04:11.976" v="1689" actId="1076"/>
          <ac:spMkLst>
            <pc:docMk/>
            <pc:sldMk cId="2222044255" sldId="275"/>
            <ac:spMk id="11" creationId="{78B1BD43-1C8A-4BEF-B1ED-39E8872C4390}"/>
          </ac:spMkLst>
        </pc:spChg>
      </pc:sldChg>
      <pc:sldChg chg="addSp delSp modSp mod delAnim modAnim">
        <pc:chgData name="Lander Savelkoul" userId="d68c8bb7-4e3f-40e6-a6e9-59eef8f31608" providerId="ADAL" clId="{45416A42-1812-404D-8C80-539F979BE193}" dt="2021-03-30T13:59:52.691" v="1580" actId="167"/>
        <pc:sldMkLst>
          <pc:docMk/>
          <pc:sldMk cId="4293669003" sldId="276"/>
        </pc:sldMkLst>
        <pc:spChg chg="add mod">
          <ac:chgData name="Lander Savelkoul" userId="d68c8bb7-4e3f-40e6-a6e9-59eef8f31608" providerId="ADAL" clId="{45416A42-1812-404D-8C80-539F979BE193}" dt="2021-03-30T13:53:50.841" v="1494" actId="208"/>
          <ac:spMkLst>
            <pc:docMk/>
            <pc:sldMk cId="4293669003" sldId="276"/>
            <ac:spMk id="3" creationId="{34721F8F-6778-4561-A051-123E49462497}"/>
          </ac:spMkLst>
        </pc:spChg>
        <pc:spChg chg="mod">
          <ac:chgData name="Lander Savelkoul" userId="d68c8bb7-4e3f-40e6-a6e9-59eef8f31608" providerId="ADAL" clId="{45416A42-1812-404D-8C80-539F979BE193}" dt="2021-03-30T13:51:16.560" v="1451" actId="20577"/>
          <ac:spMkLst>
            <pc:docMk/>
            <pc:sldMk cId="4293669003" sldId="276"/>
            <ac:spMk id="11" creationId="{AE017BFB-519E-41DB-BFFA-DC0692029794}"/>
          </ac:spMkLst>
        </pc:spChg>
        <pc:spChg chg="add del mod">
          <ac:chgData name="Lander Savelkoul" userId="d68c8bb7-4e3f-40e6-a6e9-59eef8f31608" providerId="ADAL" clId="{45416A42-1812-404D-8C80-539F979BE193}" dt="2021-03-30T13:59:32.069" v="1575" actId="478"/>
          <ac:spMkLst>
            <pc:docMk/>
            <pc:sldMk cId="4293669003" sldId="276"/>
            <ac:spMk id="14" creationId="{8E93C108-CD77-4C2B-85EF-DB50C20F7818}"/>
          </ac:spMkLst>
        </pc:spChg>
        <pc:spChg chg="add mod ord">
          <ac:chgData name="Lander Savelkoul" userId="d68c8bb7-4e3f-40e6-a6e9-59eef8f31608" providerId="ADAL" clId="{45416A42-1812-404D-8C80-539F979BE193}" dt="2021-03-30T13:59:52.691" v="1580" actId="167"/>
          <ac:spMkLst>
            <pc:docMk/>
            <pc:sldMk cId="4293669003" sldId="276"/>
            <ac:spMk id="15" creationId="{E328E6D0-8E57-4088-BA6E-2CAB7CCC4D5B}"/>
          </ac:spMkLst>
        </pc:spChg>
        <pc:picChg chg="mod">
          <ac:chgData name="Lander Savelkoul" userId="d68c8bb7-4e3f-40e6-a6e9-59eef8f31608" providerId="ADAL" clId="{45416A42-1812-404D-8C80-539F979BE193}" dt="2021-03-30T13:51:33.561" v="1477" actId="1076"/>
          <ac:picMkLst>
            <pc:docMk/>
            <pc:sldMk cId="4293669003" sldId="276"/>
            <ac:picMk id="17" creationId="{3A72EF49-552C-4697-854D-5DB93E38703A}"/>
          </ac:picMkLst>
        </pc:picChg>
        <pc:picChg chg="mod">
          <ac:chgData name="Lander Savelkoul" userId="d68c8bb7-4e3f-40e6-a6e9-59eef8f31608" providerId="ADAL" clId="{45416A42-1812-404D-8C80-539F979BE193}" dt="2021-03-30T13:51:31.435" v="1476" actId="1076"/>
          <ac:picMkLst>
            <pc:docMk/>
            <pc:sldMk cId="4293669003" sldId="276"/>
            <ac:picMk id="19" creationId="{92DDFB3D-F03D-4000-81B0-1D8540A11351}"/>
          </ac:picMkLst>
        </pc:picChg>
      </pc:sldChg>
      <pc:sldChg chg="addSp modSp mod modAnim">
        <pc:chgData name="Lander Savelkoul" userId="d68c8bb7-4e3f-40e6-a6e9-59eef8f31608" providerId="ADAL" clId="{45416A42-1812-404D-8C80-539F979BE193}" dt="2021-03-30T14:05:01.414" v="1699"/>
        <pc:sldMkLst>
          <pc:docMk/>
          <pc:sldMk cId="1605359672" sldId="280"/>
        </pc:sldMkLst>
        <pc:spChg chg="add mod ord">
          <ac:chgData name="Lander Savelkoul" userId="d68c8bb7-4e3f-40e6-a6e9-59eef8f31608" providerId="ADAL" clId="{45416A42-1812-404D-8C80-539F979BE193}" dt="2021-03-30T14:01:45.852" v="1648" actId="167"/>
          <ac:spMkLst>
            <pc:docMk/>
            <pc:sldMk cId="1605359672" sldId="280"/>
            <ac:spMk id="13" creationId="{38CE306B-0D56-42C0-AC2B-9E6A1FB9C13D}"/>
          </ac:spMkLst>
        </pc:spChg>
        <pc:spChg chg="mod">
          <ac:chgData name="Lander Savelkoul" userId="d68c8bb7-4e3f-40e6-a6e9-59eef8f31608" providerId="ADAL" clId="{45416A42-1812-404D-8C80-539F979BE193}" dt="2021-03-30T13:49:49.981" v="1394" actId="208"/>
          <ac:spMkLst>
            <pc:docMk/>
            <pc:sldMk cId="1605359672" sldId="280"/>
            <ac:spMk id="17" creationId="{A576E244-6E24-4A78-A60A-C00F14CC3793}"/>
          </ac:spMkLst>
        </pc:spChg>
      </pc:sldChg>
      <pc:sldChg chg="addSp modSp mod modTransition modAnim">
        <pc:chgData name="Lander Savelkoul" userId="d68c8bb7-4e3f-40e6-a6e9-59eef8f31608" providerId="ADAL" clId="{45416A42-1812-404D-8C80-539F979BE193}" dt="2021-03-30T14:00:46.034" v="1635" actId="1076"/>
        <pc:sldMkLst>
          <pc:docMk/>
          <pc:sldMk cId="3818317657" sldId="281"/>
        </pc:sldMkLst>
        <pc:spChg chg="add mod ord">
          <ac:chgData name="Lander Savelkoul" userId="d68c8bb7-4e3f-40e6-a6e9-59eef8f31608" providerId="ADAL" clId="{45416A42-1812-404D-8C80-539F979BE193}" dt="2021-03-30T14:00:37.419" v="1634" actId="20577"/>
          <ac:spMkLst>
            <pc:docMk/>
            <pc:sldMk cId="3818317657" sldId="281"/>
            <ac:spMk id="28" creationId="{B725BA0F-97AC-47B7-88B5-CF09B8FF5708}"/>
          </ac:spMkLst>
        </pc:spChg>
        <pc:spChg chg="mod">
          <ac:chgData name="Lander Savelkoul" userId="d68c8bb7-4e3f-40e6-a6e9-59eef8f31608" providerId="ADAL" clId="{45416A42-1812-404D-8C80-539F979BE193}" dt="2021-03-30T14:00:46.034" v="1635" actId="1076"/>
          <ac:spMkLst>
            <pc:docMk/>
            <pc:sldMk cId="3818317657" sldId="281"/>
            <ac:spMk id="39" creationId="{F58F0DEB-810D-4F3F-A2BC-1003EC7ED138}"/>
          </ac:spMkLst>
        </pc:spChg>
      </pc:sldChg>
      <pc:sldChg chg="del">
        <pc:chgData name="Lander Savelkoul" userId="d68c8bb7-4e3f-40e6-a6e9-59eef8f31608" providerId="ADAL" clId="{45416A42-1812-404D-8C80-539F979BE193}" dt="2021-03-30T12:44:22.247" v="923" actId="47"/>
        <pc:sldMkLst>
          <pc:docMk/>
          <pc:sldMk cId="3692877647" sldId="282"/>
        </pc:sldMkLst>
      </pc:sldChg>
      <pc:sldChg chg="del">
        <pc:chgData name="Lander Savelkoul" userId="d68c8bb7-4e3f-40e6-a6e9-59eef8f31608" providerId="ADAL" clId="{45416A42-1812-404D-8C80-539F979BE193}" dt="2021-03-30T12:08:33.355" v="140" actId="47"/>
        <pc:sldMkLst>
          <pc:docMk/>
          <pc:sldMk cId="2312580516" sldId="285"/>
        </pc:sldMkLst>
      </pc:sldChg>
      <pc:sldChg chg="addSp modSp mod modTransition">
        <pc:chgData name="Lander Savelkoul" userId="d68c8bb7-4e3f-40e6-a6e9-59eef8f31608" providerId="ADAL" clId="{45416A42-1812-404D-8C80-539F979BE193}" dt="2021-03-30T14:00:21.750" v="1605" actId="1076"/>
        <pc:sldMkLst>
          <pc:docMk/>
          <pc:sldMk cId="3501028036" sldId="286"/>
        </pc:sldMkLst>
        <pc:spChg chg="add mod ord">
          <ac:chgData name="Lander Savelkoul" userId="d68c8bb7-4e3f-40e6-a6e9-59eef8f31608" providerId="ADAL" clId="{45416A42-1812-404D-8C80-539F979BE193}" dt="2021-03-30T14:00:14.985" v="1604" actId="20577"/>
          <ac:spMkLst>
            <pc:docMk/>
            <pc:sldMk cId="3501028036" sldId="286"/>
            <ac:spMk id="26" creationId="{E56E96E1-64A7-47E0-BC5E-5AA6AA1CC4E1}"/>
          </ac:spMkLst>
        </pc:spChg>
        <pc:spChg chg="mod">
          <ac:chgData name="Lander Savelkoul" userId="d68c8bb7-4e3f-40e6-a6e9-59eef8f31608" providerId="ADAL" clId="{45416A42-1812-404D-8C80-539F979BE193}" dt="2021-03-30T14:00:21.750" v="1605" actId="1076"/>
          <ac:spMkLst>
            <pc:docMk/>
            <pc:sldMk cId="3501028036" sldId="286"/>
            <ac:spMk id="36" creationId="{54A792A0-3A17-44EE-BB6D-4626FF02EDD0}"/>
          </ac:spMkLst>
        </pc:spChg>
      </pc:sldChg>
      <pc:sldChg chg="addSp modSp mod modTransition">
        <pc:chgData name="Lander Savelkoul" userId="d68c8bb7-4e3f-40e6-a6e9-59eef8f31608" providerId="ADAL" clId="{45416A42-1812-404D-8C80-539F979BE193}" dt="2021-03-30T14:00:57.164" v="1636" actId="1076"/>
        <pc:sldMkLst>
          <pc:docMk/>
          <pc:sldMk cId="946344022" sldId="287"/>
        </pc:sldMkLst>
        <pc:spChg chg="mod">
          <ac:chgData name="Lander Savelkoul" userId="d68c8bb7-4e3f-40e6-a6e9-59eef8f31608" providerId="ADAL" clId="{45416A42-1812-404D-8C80-539F979BE193}" dt="2021-03-30T13:53:12.407" v="1492" actId="208"/>
          <ac:spMkLst>
            <pc:docMk/>
            <pc:sldMk cId="946344022" sldId="287"/>
            <ac:spMk id="23" creationId="{E5C30D7F-C6E7-4991-9029-550838265294}"/>
          </ac:spMkLst>
        </pc:spChg>
        <pc:spChg chg="mod">
          <ac:chgData name="Lander Savelkoul" userId="d68c8bb7-4e3f-40e6-a6e9-59eef8f31608" providerId="ADAL" clId="{45416A42-1812-404D-8C80-539F979BE193}" dt="2021-03-30T14:00:57.164" v="1636" actId="1076"/>
          <ac:spMkLst>
            <pc:docMk/>
            <pc:sldMk cId="946344022" sldId="287"/>
            <ac:spMk id="25" creationId="{5F9B9AC0-F5AE-4309-AE09-961D271E1327}"/>
          </ac:spMkLst>
        </pc:spChg>
        <pc:spChg chg="add mod ord">
          <ac:chgData name="Lander Savelkoul" userId="d68c8bb7-4e3f-40e6-a6e9-59eef8f31608" providerId="ADAL" clId="{45416A42-1812-404D-8C80-539F979BE193}" dt="2021-03-30T13:59:58.667" v="1586" actId="20577"/>
          <ac:spMkLst>
            <pc:docMk/>
            <pc:sldMk cId="946344022" sldId="287"/>
            <ac:spMk id="27" creationId="{6EC64EF5-1013-4D0E-A5B8-15A5F086E90A}"/>
          </ac:spMkLst>
        </pc:spChg>
      </pc:sldChg>
      <pc:sldChg chg="del">
        <pc:chgData name="Lander Savelkoul" userId="d68c8bb7-4e3f-40e6-a6e9-59eef8f31608" providerId="ADAL" clId="{45416A42-1812-404D-8C80-539F979BE193}" dt="2021-03-30T12:08:34.195" v="141" actId="47"/>
        <pc:sldMkLst>
          <pc:docMk/>
          <pc:sldMk cId="3258897477" sldId="288"/>
        </pc:sldMkLst>
      </pc:sldChg>
      <pc:sldChg chg="addSp delSp modSp mod modTransition modAnim">
        <pc:chgData name="Lander Savelkoul" userId="d68c8bb7-4e3f-40e6-a6e9-59eef8f31608" providerId="ADAL" clId="{45416A42-1812-404D-8C80-539F979BE193}" dt="2021-03-30T14:05:13.285" v="1703" actId="13822"/>
        <pc:sldMkLst>
          <pc:docMk/>
          <pc:sldMk cId="2694988868" sldId="289"/>
        </pc:sldMkLst>
        <pc:spChg chg="mod">
          <ac:chgData name="Lander Savelkoul" userId="d68c8bb7-4e3f-40e6-a6e9-59eef8f31608" providerId="ADAL" clId="{45416A42-1812-404D-8C80-539F979BE193}" dt="2021-03-30T13:37:01.904" v="1355" actId="5793"/>
          <ac:spMkLst>
            <pc:docMk/>
            <pc:sldMk cId="2694988868" sldId="289"/>
            <ac:spMk id="2" creationId="{2B726BED-EB2C-4631-B5F0-12DEE1EFE2FB}"/>
          </ac:spMkLst>
        </pc:spChg>
        <pc:spChg chg="add mod">
          <ac:chgData name="Lander Savelkoul" userId="d68c8bb7-4e3f-40e6-a6e9-59eef8f31608" providerId="ADAL" clId="{45416A42-1812-404D-8C80-539F979BE193}" dt="2021-03-30T14:05:13.285" v="1703" actId="13822"/>
          <ac:spMkLst>
            <pc:docMk/>
            <pc:sldMk cId="2694988868" sldId="289"/>
            <ac:spMk id="22" creationId="{43E4578A-17B4-4C51-82DA-6F46F49D992F}"/>
          </ac:spMkLst>
        </pc:spChg>
        <pc:picChg chg="add mod">
          <ac:chgData name="Lander Savelkoul" userId="d68c8bb7-4e3f-40e6-a6e9-59eef8f31608" providerId="ADAL" clId="{45416A42-1812-404D-8C80-539F979BE193}" dt="2021-03-30T11:59:31.489" v="51" actId="1076"/>
          <ac:picMkLst>
            <pc:docMk/>
            <pc:sldMk cId="2694988868" sldId="289"/>
            <ac:picMk id="4" creationId="{9F18D048-ED7F-40C4-A429-03C65D21EB79}"/>
          </ac:picMkLst>
        </pc:picChg>
        <pc:picChg chg="add mod">
          <ac:chgData name="Lander Savelkoul" userId="d68c8bb7-4e3f-40e6-a6e9-59eef8f31608" providerId="ADAL" clId="{45416A42-1812-404D-8C80-539F979BE193}" dt="2021-03-30T11:59:00.704" v="45" actId="1076"/>
          <ac:picMkLst>
            <pc:docMk/>
            <pc:sldMk cId="2694988868" sldId="289"/>
            <ac:picMk id="6" creationId="{4BB4F6B5-AAC4-4D41-BF12-8AF8DBA3F5D8}"/>
          </ac:picMkLst>
        </pc:picChg>
        <pc:picChg chg="add mod">
          <ac:chgData name="Lander Savelkoul" userId="d68c8bb7-4e3f-40e6-a6e9-59eef8f31608" providerId="ADAL" clId="{45416A42-1812-404D-8C80-539F979BE193}" dt="2021-03-30T11:58:37.470" v="40" actId="1076"/>
          <ac:picMkLst>
            <pc:docMk/>
            <pc:sldMk cId="2694988868" sldId="289"/>
            <ac:picMk id="7" creationId="{14F6EB04-D323-4A09-A935-1BA1FD327A6D}"/>
          </ac:picMkLst>
        </pc:picChg>
        <pc:picChg chg="add mod">
          <ac:chgData name="Lander Savelkoul" userId="d68c8bb7-4e3f-40e6-a6e9-59eef8f31608" providerId="ADAL" clId="{45416A42-1812-404D-8C80-539F979BE193}" dt="2021-03-30T11:59:01.919" v="46" actId="1076"/>
          <ac:picMkLst>
            <pc:docMk/>
            <pc:sldMk cId="2694988868" sldId="289"/>
            <ac:picMk id="8" creationId="{F0F35FBB-8DD5-4774-A891-6A0CCC951758}"/>
          </ac:picMkLst>
        </pc:picChg>
        <pc:picChg chg="add mod">
          <ac:chgData name="Lander Savelkoul" userId="d68c8bb7-4e3f-40e6-a6e9-59eef8f31608" providerId="ADAL" clId="{45416A42-1812-404D-8C80-539F979BE193}" dt="2021-03-30T11:58:39.156" v="41" actId="1076"/>
          <ac:picMkLst>
            <pc:docMk/>
            <pc:sldMk cId="2694988868" sldId="289"/>
            <ac:picMk id="9" creationId="{92FA4393-2CA9-43E7-8C39-7ABB674AF97D}"/>
          </ac:picMkLst>
        </pc:picChg>
        <pc:picChg chg="add mod">
          <ac:chgData name="Lander Savelkoul" userId="d68c8bb7-4e3f-40e6-a6e9-59eef8f31608" providerId="ADAL" clId="{45416A42-1812-404D-8C80-539F979BE193}" dt="2021-03-30T11:58:53.988" v="43" actId="1076"/>
          <ac:picMkLst>
            <pc:docMk/>
            <pc:sldMk cId="2694988868" sldId="289"/>
            <ac:picMk id="10" creationId="{4F38770B-AEB5-44AF-AF95-3FA68D4F069E}"/>
          </ac:picMkLst>
        </pc:picChg>
        <pc:picChg chg="add mod">
          <ac:chgData name="Lander Savelkoul" userId="d68c8bb7-4e3f-40e6-a6e9-59eef8f31608" providerId="ADAL" clId="{45416A42-1812-404D-8C80-539F979BE193}" dt="2021-03-30T12:03:44.527" v="90" actId="1076"/>
          <ac:picMkLst>
            <pc:docMk/>
            <pc:sldMk cId="2694988868" sldId="289"/>
            <ac:picMk id="30" creationId="{BD67C3CA-AAFF-42EB-BDC9-BF344FA1F656}"/>
          </ac:picMkLst>
        </pc:picChg>
        <pc:picChg chg="add mod">
          <ac:chgData name="Lander Savelkoul" userId="d68c8bb7-4e3f-40e6-a6e9-59eef8f31608" providerId="ADAL" clId="{45416A42-1812-404D-8C80-539F979BE193}" dt="2021-03-30T12:04:09.916" v="94" actId="1076"/>
          <ac:picMkLst>
            <pc:docMk/>
            <pc:sldMk cId="2694988868" sldId="289"/>
            <ac:picMk id="31" creationId="{4B85E5A4-AFBB-4E9D-A27F-CCA21C293A06}"/>
          </ac:picMkLst>
        </pc:picChg>
        <pc:picChg chg="add mod">
          <ac:chgData name="Lander Savelkoul" userId="d68c8bb7-4e3f-40e6-a6e9-59eef8f31608" providerId="ADAL" clId="{45416A42-1812-404D-8C80-539F979BE193}" dt="2021-03-30T12:04:36.090" v="103" actId="1076"/>
          <ac:picMkLst>
            <pc:docMk/>
            <pc:sldMk cId="2694988868" sldId="289"/>
            <ac:picMk id="32" creationId="{0D826827-C808-4C75-95DD-BB9FFF7B72B8}"/>
          </ac:picMkLst>
        </pc:picChg>
        <pc:picChg chg="add mod">
          <ac:chgData name="Lander Savelkoul" userId="d68c8bb7-4e3f-40e6-a6e9-59eef8f31608" providerId="ADAL" clId="{45416A42-1812-404D-8C80-539F979BE193}" dt="2021-03-30T12:05:04.341" v="106" actId="1076"/>
          <ac:picMkLst>
            <pc:docMk/>
            <pc:sldMk cId="2694988868" sldId="289"/>
            <ac:picMk id="33" creationId="{F5DBF0DF-F234-4899-BC31-946F4998C881}"/>
          </ac:picMkLst>
        </pc:picChg>
        <pc:picChg chg="add mod">
          <ac:chgData name="Lander Savelkoul" userId="d68c8bb7-4e3f-40e6-a6e9-59eef8f31608" providerId="ADAL" clId="{45416A42-1812-404D-8C80-539F979BE193}" dt="2021-03-30T12:05:25.201" v="110" actId="1076"/>
          <ac:picMkLst>
            <pc:docMk/>
            <pc:sldMk cId="2694988868" sldId="289"/>
            <ac:picMk id="34" creationId="{410E7F8F-7C22-4511-A2B8-0D9F4621DFB0}"/>
          </ac:picMkLst>
        </pc:picChg>
        <pc:picChg chg="add mod">
          <ac:chgData name="Lander Savelkoul" userId="d68c8bb7-4e3f-40e6-a6e9-59eef8f31608" providerId="ADAL" clId="{45416A42-1812-404D-8C80-539F979BE193}" dt="2021-03-30T12:05:44.144" v="114" actId="1076"/>
          <ac:picMkLst>
            <pc:docMk/>
            <pc:sldMk cId="2694988868" sldId="289"/>
            <ac:picMk id="35" creationId="{CE99D9F8-4AB9-4DD5-B2FA-F2859D9E84E1}"/>
          </ac:picMkLst>
        </pc:picChg>
        <pc:picChg chg="add del mod">
          <ac:chgData name="Lander Savelkoul" userId="d68c8bb7-4e3f-40e6-a6e9-59eef8f31608" providerId="ADAL" clId="{45416A42-1812-404D-8C80-539F979BE193}" dt="2021-03-30T12:08:28.152" v="138" actId="478"/>
          <ac:picMkLst>
            <pc:docMk/>
            <pc:sldMk cId="2694988868" sldId="289"/>
            <ac:picMk id="36" creationId="{15604BAB-12E4-4ED4-8A15-72EEE6C6C3D2}"/>
          </ac:picMkLst>
        </pc:picChg>
        <pc:cxnChg chg="add mod">
          <ac:chgData name="Lander Savelkoul" userId="d68c8bb7-4e3f-40e6-a6e9-59eef8f31608" providerId="ADAL" clId="{45416A42-1812-404D-8C80-539F979BE193}" dt="2021-03-30T11:59:34.014" v="52" actId="14100"/>
          <ac:cxnSpMkLst>
            <pc:docMk/>
            <pc:sldMk cId="2694988868" sldId="289"/>
            <ac:cxnSpMk id="11" creationId="{1E50DBCC-480B-441F-BB7B-D1333A6FA63E}"/>
          </ac:cxnSpMkLst>
        </pc:cxnChg>
        <pc:cxnChg chg="add mod">
          <ac:chgData name="Lander Savelkoul" userId="d68c8bb7-4e3f-40e6-a6e9-59eef8f31608" providerId="ADAL" clId="{45416A42-1812-404D-8C80-539F979BE193}" dt="2021-03-30T12:00:17.666" v="55" actId="1582"/>
          <ac:cxnSpMkLst>
            <pc:docMk/>
            <pc:sldMk cId="2694988868" sldId="289"/>
            <ac:cxnSpMk id="15" creationId="{1753107C-1AAF-4A39-AAE0-F9FE33F97CE6}"/>
          </ac:cxnSpMkLst>
        </pc:cxnChg>
        <pc:cxnChg chg="add mod">
          <ac:chgData name="Lander Savelkoul" userId="d68c8bb7-4e3f-40e6-a6e9-59eef8f31608" providerId="ADAL" clId="{45416A42-1812-404D-8C80-539F979BE193}" dt="2021-03-30T12:00:33.343" v="58" actId="1582"/>
          <ac:cxnSpMkLst>
            <pc:docMk/>
            <pc:sldMk cId="2694988868" sldId="289"/>
            <ac:cxnSpMk id="18" creationId="{902BD2E6-814A-4956-B016-7C17889EE450}"/>
          </ac:cxnSpMkLst>
        </pc:cxnChg>
        <pc:cxnChg chg="add mod">
          <ac:chgData name="Lander Savelkoul" userId="d68c8bb7-4e3f-40e6-a6e9-59eef8f31608" providerId="ADAL" clId="{45416A42-1812-404D-8C80-539F979BE193}" dt="2021-03-30T12:01:01.658" v="62" actId="1582"/>
          <ac:cxnSpMkLst>
            <pc:docMk/>
            <pc:sldMk cId="2694988868" sldId="289"/>
            <ac:cxnSpMk id="21" creationId="{F9088878-41F7-4B40-A16E-522A52F2F894}"/>
          </ac:cxnSpMkLst>
        </pc:cxnChg>
        <pc:cxnChg chg="add mod">
          <ac:chgData name="Lander Savelkoul" userId="d68c8bb7-4e3f-40e6-a6e9-59eef8f31608" providerId="ADAL" clId="{45416A42-1812-404D-8C80-539F979BE193}" dt="2021-03-30T12:01:23.038" v="65" actId="1582"/>
          <ac:cxnSpMkLst>
            <pc:docMk/>
            <pc:sldMk cId="2694988868" sldId="289"/>
            <ac:cxnSpMk id="25" creationId="{4875C119-9BD4-43CC-A281-5188536C8AEB}"/>
          </ac:cxnSpMkLst>
        </pc:cxnChg>
        <pc:cxnChg chg="add mod">
          <ac:chgData name="Lander Savelkoul" userId="d68c8bb7-4e3f-40e6-a6e9-59eef8f31608" providerId="ADAL" clId="{45416A42-1812-404D-8C80-539F979BE193}" dt="2021-03-30T12:01:37.642" v="68" actId="1582"/>
          <ac:cxnSpMkLst>
            <pc:docMk/>
            <pc:sldMk cId="2694988868" sldId="289"/>
            <ac:cxnSpMk id="28" creationId="{F4D02E23-BBE2-40A8-A7EF-E48E7371343D}"/>
          </ac:cxnSpMkLst>
        </pc:cxnChg>
      </pc:sldChg>
      <pc:sldChg chg="add del">
        <pc:chgData name="Lander Savelkoul" userId="d68c8bb7-4e3f-40e6-a6e9-59eef8f31608" providerId="ADAL" clId="{45416A42-1812-404D-8C80-539F979BE193}" dt="2021-03-30T11:56:13.309" v="8" actId="47"/>
        <pc:sldMkLst>
          <pc:docMk/>
          <pc:sldMk cId="1215877286" sldId="290"/>
        </pc:sldMkLst>
      </pc:sldChg>
      <pc:sldChg chg="addSp delSp modSp add mod modTransition delAnim modAnim">
        <pc:chgData name="Lander Savelkoul" userId="d68c8bb7-4e3f-40e6-a6e9-59eef8f31608" providerId="ADAL" clId="{45416A42-1812-404D-8C80-539F979BE193}" dt="2021-03-30T14:11:02.399" v="1707"/>
        <pc:sldMkLst>
          <pc:docMk/>
          <pc:sldMk cId="2191716764" sldId="290"/>
        </pc:sldMkLst>
        <pc:spChg chg="mod">
          <ac:chgData name="Lander Savelkoul" userId="d68c8bb7-4e3f-40e6-a6e9-59eef8f31608" providerId="ADAL" clId="{45416A42-1812-404D-8C80-539F979BE193}" dt="2021-03-30T13:37:05.685" v="1364" actId="20577"/>
          <ac:spMkLst>
            <pc:docMk/>
            <pc:sldMk cId="2191716764" sldId="290"/>
            <ac:spMk id="2" creationId="{2B726BED-EB2C-4631-B5F0-12DEE1EFE2FB}"/>
          </ac:spMkLst>
        </pc:spChg>
        <pc:spChg chg="add mod">
          <ac:chgData name="Lander Savelkoul" userId="d68c8bb7-4e3f-40e6-a6e9-59eef8f31608" providerId="ADAL" clId="{45416A42-1812-404D-8C80-539F979BE193}" dt="2021-03-30T12:11:28.124" v="336" actId="20577"/>
          <ac:spMkLst>
            <pc:docMk/>
            <pc:sldMk cId="2191716764" sldId="290"/>
            <ac:spMk id="12" creationId="{1658F633-29DA-4C2E-8F6D-38CC5E9CD596}"/>
          </ac:spMkLst>
        </pc:spChg>
        <pc:spChg chg="add mod">
          <ac:chgData name="Lander Savelkoul" userId="d68c8bb7-4e3f-40e6-a6e9-59eef8f31608" providerId="ADAL" clId="{45416A42-1812-404D-8C80-539F979BE193}" dt="2021-03-30T12:48:23.079" v="933" actId="14100"/>
          <ac:spMkLst>
            <pc:docMk/>
            <pc:sldMk cId="2191716764" sldId="290"/>
            <ac:spMk id="13" creationId="{EC12253F-0CC8-471B-86AE-498A7C662F49}"/>
          </ac:spMkLst>
        </pc:spChg>
        <pc:spChg chg="add mod">
          <ac:chgData name="Lander Savelkoul" userId="d68c8bb7-4e3f-40e6-a6e9-59eef8f31608" providerId="ADAL" clId="{45416A42-1812-404D-8C80-539F979BE193}" dt="2021-03-30T12:13:48.730" v="575" actId="20577"/>
          <ac:spMkLst>
            <pc:docMk/>
            <pc:sldMk cId="2191716764" sldId="290"/>
            <ac:spMk id="14" creationId="{7257D990-060F-4BCF-AEC8-70044AB44533}"/>
          </ac:spMkLst>
        </pc:spChg>
        <pc:spChg chg="add del mod">
          <ac:chgData name="Lander Savelkoul" userId="d68c8bb7-4e3f-40e6-a6e9-59eef8f31608" providerId="ADAL" clId="{45416A42-1812-404D-8C80-539F979BE193}" dt="2021-03-30T12:52:12.133" v="947" actId="478"/>
          <ac:spMkLst>
            <pc:docMk/>
            <pc:sldMk cId="2191716764" sldId="290"/>
            <ac:spMk id="16" creationId="{542805BC-BB91-4797-B88A-68C2128817B1}"/>
          </ac:spMkLst>
        </pc:spChg>
        <pc:spChg chg="add mod">
          <ac:chgData name="Lander Savelkoul" userId="d68c8bb7-4e3f-40e6-a6e9-59eef8f31608" providerId="ADAL" clId="{45416A42-1812-404D-8C80-539F979BE193}" dt="2021-03-30T12:54:34.920" v="1110" actId="20577"/>
          <ac:spMkLst>
            <pc:docMk/>
            <pc:sldMk cId="2191716764" sldId="290"/>
            <ac:spMk id="17" creationId="{594B08AA-A9EA-4BCD-B238-5B37947BD9FF}"/>
          </ac:spMkLst>
        </pc:spChg>
        <pc:spChg chg="add mod">
          <ac:chgData name="Lander Savelkoul" userId="d68c8bb7-4e3f-40e6-a6e9-59eef8f31608" providerId="ADAL" clId="{45416A42-1812-404D-8C80-539F979BE193}" dt="2021-03-30T14:05:16.491" v="1704"/>
          <ac:spMkLst>
            <pc:docMk/>
            <pc:sldMk cId="2191716764" sldId="290"/>
            <ac:spMk id="23" creationId="{08363DF6-D61E-4F37-826A-BD8A51665B3A}"/>
          </ac:spMkLst>
        </pc:spChg>
        <pc:spChg chg="add mod">
          <ac:chgData name="Lander Savelkoul" userId="d68c8bb7-4e3f-40e6-a6e9-59eef8f31608" providerId="ADAL" clId="{45416A42-1812-404D-8C80-539F979BE193}" dt="2021-03-30T12:14:38.368" v="596" actId="20577"/>
          <ac:spMkLst>
            <pc:docMk/>
            <pc:sldMk cId="2191716764" sldId="290"/>
            <ac:spMk id="24" creationId="{87460F1B-9C2E-4AE2-8F31-AC31178B6B0B}"/>
          </ac:spMkLst>
        </pc:spChg>
        <pc:spChg chg="add mod">
          <ac:chgData name="Lander Savelkoul" userId="d68c8bb7-4e3f-40e6-a6e9-59eef8f31608" providerId="ADAL" clId="{45416A42-1812-404D-8C80-539F979BE193}" dt="2021-03-30T12:11:11.083" v="289" actId="20577"/>
          <ac:spMkLst>
            <pc:docMk/>
            <pc:sldMk cId="2191716764" sldId="290"/>
            <ac:spMk id="26" creationId="{A612A74F-18D3-4EED-AAE0-6EBF5C5F9076}"/>
          </ac:spMkLst>
        </pc:spChg>
        <pc:spChg chg="add del mod">
          <ac:chgData name="Lander Savelkoul" userId="d68c8bb7-4e3f-40e6-a6e9-59eef8f31608" providerId="ADAL" clId="{45416A42-1812-404D-8C80-539F979BE193}" dt="2021-03-30T12:57:39.165" v="1265" actId="478"/>
          <ac:spMkLst>
            <pc:docMk/>
            <pc:sldMk cId="2191716764" sldId="290"/>
            <ac:spMk id="27" creationId="{8396D0D9-2153-4839-BEE7-58B781206027}"/>
          </ac:spMkLst>
        </pc:spChg>
        <pc:spChg chg="add del mod">
          <ac:chgData name="Lander Savelkoul" userId="d68c8bb7-4e3f-40e6-a6e9-59eef8f31608" providerId="ADAL" clId="{45416A42-1812-404D-8C80-539F979BE193}" dt="2021-03-30T12:12:52.705" v="493" actId="478"/>
          <ac:spMkLst>
            <pc:docMk/>
            <pc:sldMk cId="2191716764" sldId="290"/>
            <ac:spMk id="29" creationId="{D104B956-0886-49C3-9A8E-1ACB62403264}"/>
          </ac:spMkLst>
        </pc:spChg>
        <pc:spChg chg="add del mod">
          <ac:chgData name="Lander Savelkoul" userId="d68c8bb7-4e3f-40e6-a6e9-59eef8f31608" providerId="ADAL" clId="{45416A42-1812-404D-8C80-539F979BE193}" dt="2021-03-30T12:44:31.957" v="928" actId="478"/>
          <ac:spMkLst>
            <pc:docMk/>
            <pc:sldMk cId="2191716764" sldId="290"/>
            <ac:spMk id="36" creationId="{E3C3C846-8640-4F6E-8DF6-CBA7A8EC786F}"/>
          </ac:spMkLst>
        </pc:spChg>
        <pc:spChg chg="add mod">
          <ac:chgData name="Lander Savelkoul" userId="d68c8bb7-4e3f-40e6-a6e9-59eef8f31608" providerId="ADAL" clId="{45416A42-1812-404D-8C80-539F979BE193}" dt="2021-03-30T12:57:43.499" v="1266" actId="1076"/>
          <ac:spMkLst>
            <pc:docMk/>
            <pc:sldMk cId="2191716764" sldId="290"/>
            <ac:spMk id="37" creationId="{A5DDFEEB-234E-4D40-A2D8-EB5592CFE557}"/>
          </ac:spMkLst>
        </pc:spChg>
        <pc:picChg chg="del">
          <ac:chgData name="Lander Savelkoul" userId="d68c8bb7-4e3f-40e6-a6e9-59eef8f31608" providerId="ADAL" clId="{45416A42-1812-404D-8C80-539F979BE193}" dt="2021-03-30T12:08:36.502" v="142" actId="478"/>
          <ac:picMkLst>
            <pc:docMk/>
            <pc:sldMk cId="2191716764" sldId="290"/>
            <ac:picMk id="4" creationId="{9F18D048-ED7F-40C4-A429-03C65D21EB79}"/>
          </ac:picMkLst>
        </pc:picChg>
        <pc:picChg chg="del">
          <ac:chgData name="Lander Savelkoul" userId="d68c8bb7-4e3f-40e6-a6e9-59eef8f31608" providerId="ADAL" clId="{45416A42-1812-404D-8C80-539F979BE193}" dt="2021-03-30T12:08:37.281" v="143" actId="478"/>
          <ac:picMkLst>
            <pc:docMk/>
            <pc:sldMk cId="2191716764" sldId="290"/>
            <ac:picMk id="6" creationId="{4BB4F6B5-AAC4-4D41-BF12-8AF8DBA3F5D8}"/>
          </ac:picMkLst>
        </pc:picChg>
        <pc:picChg chg="del">
          <ac:chgData name="Lander Savelkoul" userId="d68c8bb7-4e3f-40e6-a6e9-59eef8f31608" providerId="ADAL" clId="{45416A42-1812-404D-8C80-539F979BE193}" dt="2021-03-30T12:08:39.474" v="145" actId="478"/>
          <ac:picMkLst>
            <pc:docMk/>
            <pc:sldMk cId="2191716764" sldId="290"/>
            <ac:picMk id="7" creationId="{14F6EB04-D323-4A09-A935-1BA1FD327A6D}"/>
          </ac:picMkLst>
        </pc:picChg>
        <pc:picChg chg="del">
          <ac:chgData name="Lander Savelkoul" userId="d68c8bb7-4e3f-40e6-a6e9-59eef8f31608" providerId="ADAL" clId="{45416A42-1812-404D-8C80-539F979BE193}" dt="2021-03-30T12:08:38.193" v="144" actId="478"/>
          <ac:picMkLst>
            <pc:docMk/>
            <pc:sldMk cId="2191716764" sldId="290"/>
            <ac:picMk id="8" creationId="{F0F35FBB-8DD5-4774-A891-6A0CCC951758}"/>
          </ac:picMkLst>
        </pc:picChg>
        <pc:picChg chg="del">
          <ac:chgData name="Lander Savelkoul" userId="d68c8bb7-4e3f-40e6-a6e9-59eef8f31608" providerId="ADAL" clId="{45416A42-1812-404D-8C80-539F979BE193}" dt="2021-03-30T12:08:40.479" v="146" actId="478"/>
          <ac:picMkLst>
            <pc:docMk/>
            <pc:sldMk cId="2191716764" sldId="290"/>
            <ac:picMk id="9" creationId="{92FA4393-2CA9-43E7-8C39-7ABB674AF97D}"/>
          </ac:picMkLst>
        </pc:picChg>
        <pc:picChg chg="del">
          <ac:chgData name="Lander Savelkoul" userId="d68c8bb7-4e3f-40e6-a6e9-59eef8f31608" providerId="ADAL" clId="{45416A42-1812-404D-8C80-539F979BE193}" dt="2021-03-30T12:08:41.768" v="147" actId="478"/>
          <ac:picMkLst>
            <pc:docMk/>
            <pc:sldMk cId="2191716764" sldId="290"/>
            <ac:picMk id="10" creationId="{4F38770B-AEB5-44AF-AF95-3FA68D4F069E}"/>
          </ac:picMkLst>
        </pc:picChg>
        <pc:picChg chg="mod">
          <ac:chgData name="Lander Savelkoul" userId="d68c8bb7-4e3f-40e6-a6e9-59eef8f31608" providerId="ADAL" clId="{45416A42-1812-404D-8C80-539F979BE193}" dt="2021-03-30T12:48:14.585" v="932" actId="14100"/>
          <ac:picMkLst>
            <pc:docMk/>
            <pc:sldMk cId="2191716764" sldId="290"/>
            <ac:picMk id="32" creationId="{0D826827-C808-4C75-95DD-BB9FFF7B72B8}"/>
          </ac:picMkLst>
        </pc:picChg>
        <pc:picChg chg="mod">
          <ac:chgData name="Lander Savelkoul" userId="d68c8bb7-4e3f-40e6-a6e9-59eef8f31608" providerId="ADAL" clId="{45416A42-1812-404D-8C80-539F979BE193}" dt="2021-03-30T12:09:05.600" v="149" actId="1076"/>
          <ac:picMkLst>
            <pc:docMk/>
            <pc:sldMk cId="2191716764" sldId="290"/>
            <ac:picMk id="34" creationId="{410E7F8F-7C22-4511-A2B8-0D9F4621DFB0}"/>
          </ac:picMkLst>
        </pc:picChg>
        <pc:cxnChg chg="mod">
          <ac:chgData name="Lander Savelkoul" userId="d68c8bb7-4e3f-40e6-a6e9-59eef8f31608" providerId="ADAL" clId="{45416A42-1812-404D-8C80-539F979BE193}" dt="2021-03-30T12:08:36.502" v="142" actId="478"/>
          <ac:cxnSpMkLst>
            <pc:docMk/>
            <pc:sldMk cId="2191716764" sldId="290"/>
            <ac:cxnSpMk id="11" creationId="{1E50DBCC-480B-441F-BB7B-D1333A6FA63E}"/>
          </ac:cxnSpMkLst>
        </pc:cxnChg>
        <pc:cxnChg chg="mod">
          <ac:chgData name="Lander Savelkoul" userId="d68c8bb7-4e3f-40e6-a6e9-59eef8f31608" providerId="ADAL" clId="{45416A42-1812-404D-8C80-539F979BE193}" dt="2021-03-30T12:08:37.281" v="143" actId="478"/>
          <ac:cxnSpMkLst>
            <pc:docMk/>
            <pc:sldMk cId="2191716764" sldId="290"/>
            <ac:cxnSpMk id="15" creationId="{1753107C-1AAF-4A39-AAE0-F9FE33F97CE6}"/>
          </ac:cxnSpMkLst>
        </pc:cxnChg>
        <pc:cxnChg chg="mod">
          <ac:chgData name="Lander Savelkoul" userId="d68c8bb7-4e3f-40e6-a6e9-59eef8f31608" providerId="ADAL" clId="{45416A42-1812-404D-8C80-539F979BE193}" dt="2021-03-30T12:08:39.474" v="145" actId="478"/>
          <ac:cxnSpMkLst>
            <pc:docMk/>
            <pc:sldMk cId="2191716764" sldId="290"/>
            <ac:cxnSpMk id="18" creationId="{902BD2E6-814A-4956-B016-7C17889EE450}"/>
          </ac:cxnSpMkLst>
        </pc:cxnChg>
        <pc:cxnChg chg="mod">
          <ac:chgData name="Lander Savelkoul" userId="d68c8bb7-4e3f-40e6-a6e9-59eef8f31608" providerId="ADAL" clId="{45416A42-1812-404D-8C80-539F979BE193}" dt="2021-03-30T12:08:40.479" v="146" actId="478"/>
          <ac:cxnSpMkLst>
            <pc:docMk/>
            <pc:sldMk cId="2191716764" sldId="290"/>
            <ac:cxnSpMk id="21" creationId="{F9088878-41F7-4B40-A16E-522A52F2F894}"/>
          </ac:cxnSpMkLst>
        </pc:cxnChg>
        <pc:cxnChg chg="mod">
          <ac:chgData name="Lander Savelkoul" userId="d68c8bb7-4e3f-40e6-a6e9-59eef8f31608" providerId="ADAL" clId="{45416A42-1812-404D-8C80-539F979BE193}" dt="2021-03-30T12:09:09.608" v="150" actId="14100"/>
          <ac:cxnSpMkLst>
            <pc:docMk/>
            <pc:sldMk cId="2191716764" sldId="290"/>
            <ac:cxnSpMk id="25" creationId="{4875C119-9BD4-43CC-A281-5188536C8AEB}"/>
          </ac:cxnSpMkLst>
        </pc:cxnChg>
        <pc:cxnChg chg="mod">
          <ac:chgData name="Lander Savelkoul" userId="d68c8bb7-4e3f-40e6-a6e9-59eef8f31608" providerId="ADAL" clId="{45416A42-1812-404D-8C80-539F979BE193}" dt="2021-03-30T12:08:41.768" v="147" actId="478"/>
          <ac:cxnSpMkLst>
            <pc:docMk/>
            <pc:sldMk cId="2191716764" sldId="290"/>
            <ac:cxnSpMk id="28" creationId="{F4D02E23-BBE2-40A8-A7EF-E48E7371343D}"/>
          </ac:cxnSpMkLst>
        </pc:cxnChg>
      </pc:sldChg>
      <pc:sldChg chg="add del">
        <pc:chgData name="Lander Savelkoul" userId="d68c8bb7-4e3f-40e6-a6e9-59eef8f31608" providerId="ADAL" clId="{45416A42-1812-404D-8C80-539F979BE193}" dt="2021-03-30T11:57:55.309" v="21" actId="47"/>
        <pc:sldMkLst>
          <pc:docMk/>
          <pc:sldMk cId="4058256100" sldId="290"/>
        </pc:sldMkLst>
      </pc:sldChg>
      <pc:sldChg chg="addSp delSp modSp add del mod addAnim delAnim modAnim">
        <pc:chgData name="Lander Savelkoul" userId="d68c8bb7-4e3f-40e6-a6e9-59eef8f31608" providerId="ADAL" clId="{45416A42-1812-404D-8C80-539F979BE193}" dt="2021-03-30T13:02:04.500" v="1267" actId="47"/>
        <pc:sldMkLst>
          <pc:docMk/>
          <pc:sldMk cId="3236019702" sldId="291"/>
        </pc:sldMkLst>
        <pc:spChg chg="del">
          <ac:chgData name="Lander Savelkoul" userId="d68c8bb7-4e3f-40e6-a6e9-59eef8f31608" providerId="ADAL" clId="{45416A42-1812-404D-8C80-539F979BE193}" dt="2021-03-30T12:09:44.083" v="159" actId="478"/>
          <ac:spMkLst>
            <pc:docMk/>
            <pc:sldMk cId="3236019702" sldId="291"/>
            <ac:spMk id="10" creationId="{5F7576B8-1A35-456F-96A2-749F4F9672EE}"/>
          </ac:spMkLst>
        </pc:spChg>
        <pc:spChg chg="del mod">
          <ac:chgData name="Lander Savelkoul" userId="d68c8bb7-4e3f-40e6-a6e9-59eef8f31608" providerId="ADAL" clId="{45416A42-1812-404D-8C80-539F979BE193}" dt="2021-03-30T12:09:44.925" v="160" actId="478"/>
          <ac:spMkLst>
            <pc:docMk/>
            <pc:sldMk cId="3236019702" sldId="291"/>
            <ac:spMk id="16" creationId="{C3E86F39-C026-4112-83F2-A1EE1C86FC3D}"/>
          </ac:spMkLst>
        </pc:spChg>
        <pc:spChg chg="del">
          <ac:chgData name="Lander Savelkoul" userId="d68c8bb7-4e3f-40e6-a6e9-59eef8f31608" providerId="ADAL" clId="{45416A42-1812-404D-8C80-539F979BE193}" dt="2021-03-30T12:09:41.385" v="156" actId="478"/>
          <ac:spMkLst>
            <pc:docMk/>
            <pc:sldMk cId="3236019702" sldId="291"/>
            <ac:spMk id="17" creationId="{A576E244-6E24-4A78-A60A-C00F14CC3793}"/>
          </ac:spMkLst>
        </pc:spChg>
        <pc:spChg chg="del">
          <ac:chgData name="Lander Savelkoul" userId="d68c8bb7-4e3f-40e6-a6e9-59eef8f31608" providerId="ADAL" clId="{45416A42-1812-404D-8C80-539F979BE193}" dt="2021-03-30T12:09:45.764" v="161" actId="478"/>
          <ac:spMkLst>
            <pc:docMk/>
            <pc:sldMk cId="3236019702" sldId="291"/>
            <ac:spMk id="21" creationId="{CEED6B34-C0BB-46E6-8CAC-494F047D6DE3}"/>
          </ac:spMkLst>
        </pc:spChg>
        <pc:spChg chg="add del mod">
          <ac:chgData name="Lander Savelkoul" userId="d68c8bb7-4e3f-40e6-a6e9-59eef8f31608" providerId="ADAL" clId="{45416A42-1812-404D-8C80-539F979BE193}" dt="2021-03-30T12:09:40.302" v="155" actId="478"/>
          <ac:spMkLst>
            <pc:docMk/>
            <pc:sldMk cId="3236019702" sldId="291"/>
            <ac:spMk id="22" creationId="{29460ADE-0DB2-4FB4-99C1-86C87F03441A}"/>
          </ac:spMkLst>
        </pc:spChg>
        <pc:spChg chg="del">
          <ac:chgData name="Lander Savelkoul" userId="d68c8bb7-4e3f-40e6-a6e9-59eef8f31608" providerId="ADAL" clId="{45416A42-1812-404D-8C80-539F979BE193}" dt="2021-03-30T12:09:46.753" v="162" actId="478"/>
          <ac:spMkLst>
            <pc:docMk/>
            <pc:sldMk cId="3236019702" sldId="291"/>
            <ac:spMk id="46" creationId="{F6139EC8-8DB0-4201-9459-2D10F4933426}"/>
          </ac:spMkLst>
        </pc:spChg>
        <pc:spChg chg="del">
          <ac:chgData name="Lander Savelkoul" userId="d68c8bb7-4e3f-40e6-a6e9-59eef8f31608" providerId="ADAL" clId="{45416A42-1812-404D-8C80-539F979BE193}" dt="2021-03-30T12:09:42.369" v="157" actId="478"/>
          <ac:spMkLst>
            <pc:docMk/>
            <pc:sldMk cId="3236019702" sldId="291"/>
            <ac:spMk id="63" creationId="{368A8C3F-4189-4C64-8A88-C03EDA58BBC1}"/>
          </ac:spMkLst>
        </pc:spChg>
        <pc:picChg chg="del">
          <ac:chgData name="Lander Savelkoul" userId="d68c8bb7-4e3f-40e6-a6e9-59eef8f31608" providerId="ADAL" clId="{45416A42-1812-404D-8C80-539F979BE193}" dt="2021-03-30T12:09:47.956" v="163" actId="478"/>
          <ac:picMkLst>
            <pc:docMk/>
            <pc:sldMk cId="3236019702" sldId="291"/>
            <ac:picMk id="6" creationId="{0704F4F2-51E3-4C9B-B3BB-906345470BB5}"/>
          </ac:picMkLst>
        </pc:picChg>
        <pc:picChg chg="del">
          <ac:chgData name="Lander Savelkoul" userId="d68c8bb7-4e3f-40e6-a6e9-59eef8f31608" providerId="ADAL" clId="{45416A42-1812-404D-8C80-539F979BE193}" dt="2021-03-30T12:09:48.673" v="164" actId="478"/>
          <ac:picMkLst>
            <pc:docMk/>
            <pc:sldMk cId="3236019702" sldId="291"/>
            <ac:picMk id="8" creationId="{859B3435-ECC5-4CC2-8310-14F1C0327069}"/>
          </ac:picMkLst>
        </pc:picChg>
      </pc:sldChg>
      <pc:sldChg chg="modSp add del mod">
        <pc:chgData name="Lander Savelkoul" userId="d68c8bb7-4e3f-40e6-a6e9-59eef8f31608" providerId="ADAL" clId="{45416A42-1812-404D-8C80-539F979BE193}" dt="2021-03-30T13:34:56.861" v="1268" actId="47"/>
        <pc:sldMkLst>
          <pc:docMk/>
          <pc:sldMk cId="1114866732" sldId="292"/>
        </pc:sldMkLst>
        <pc:spChg chg="mod">
          <ac:chgData name="Lander Savelkoul" userId="d68c8bb7-4e3f-40e6-a6e9-59eef8f31608" providerId="ADAL" clId="{45416A42-1812-404D-8C80-539F979BE193}" dt="2021-03-30T12:47:48.576" v="931" actId="14100"/>
          <ac:spMkLst>
            <pc:docMk/>
            <pc:sldMk cId="1114866732" sldId="292"/>
            <ac:spMk id="13" creationId="{EC12253F-0CC8-471B-86AE-498A7C662F49}"/>
          </ac:spMkLst>
        </pc:spChg>
        <pc:spChg chg="mod">
          <ac:chgData name="Lander Savelkoul" userId="d68c8bb7-4e3f-40e6-a6e9-59eef8f31608" providerId="ADAL" clId="{45416A42-1812-404D-8C80-539F979BE193}" dt="2021-03-30T12:57:12.812" v="1260" actId="20577"/>
          <ac:spMkLst>
            <pc:docMk/>
            <pc:sldMk cId="1114866732" sldId="292"/>
            <ac:spMk id="27" creationId="{8396D0D9-2153-4839-BEE7-58B781206027}"/>
          </ac:spMkLst>
        </pc:spChg>
        <pc:picChg chg="mod">
          <ac:chgData name="Lander Savelkoul" userId="d68c8bb7-4e3f-40e6-a6e9-59eef8f31608" providerId="ADAL" clId="{45416A42-1812-404D-8C80-539F979BE193}" dt="2021-03-30T12:47:46.541" v="930" actId="14100"/>
          <ac:picMkLst>
            <pc:docMk/>
            <pc:sldMk cId="1114866732" sldId="292"/>
            <ac:picMk id="32" creationId="{0D826827-C808-4C75-95DD-BB9FFF7B72B8}"/>
          </ac:picMkLst>
        </pc:picChg>
      </pc:sldChg>
      <pc:sldChg chg="delSp add mod ord modTransition delAnim">
        <pc:chgData name="Lander Savelkoul" userId="d68c8bb7-4e3f-40e6-a6e9-59eef8f31608" providerId="ADAL" clId="{45416A42-1812-404D-8C80-539F979BE193}" dt="2021-03-30T13:49:36.370" v="1392"/>
        <pc:sldMkLst>
          <pc:docMk/>
          <pc:sldMk cId="1503316495" sldId="293"/>
        </pc:sldMkLst>
        <pc:picChg chg="del">
          <ac:chgData name="Lander Savelkoul" userId="d68c8bb7-4e3f-40e6-a6e9-59eef8f31608" providerId="ADAL" clId="{45416A42-1812-404D-8C80-539F979BE193}" dt="2021-03-30T12:55:39.558" v="1114" actId="478"/>
          <ac:picMkLst>
            <pc:docMk/>
            <pc:sldMk cId="1503316495" sldId="293"/>
            <ac:picMk id="4" creationId="{AFC2BB96-23DE-4CA2-807D-478E1A088FCD}"/>
          </ac:picMkLst>
        </pc:picChg>
      </pc:sldChg>
      <pc:sldChg chg="add del">
        <pc:chgData name="Lander Savelkoul" userId="d68c8bb7-4e3f-40e6-a6e9-59eef8f31608" providerId="ADAL" clId="{45416A42-1812-404D-8C80-539F979BE193}" dt="2021-03-30T12:57:27.933" v="1262" actId="47"/>
        <pc:sldMkLst>
          <pc:docMk/>
          <pc:sldMk cId="3341934766" sldId="294"/>
        </pc:sldMkLst>
      </pc:sldChg>
    </pc:docChg>
  </pc:docChgLst>
  <pc:docChgLst>
    <pc:chgData name="Lander Savelkoul" userId="d68c8bb7-4e3f-40e6-a6e9-59eef8f31608" providerId="ADAL" clId="{F5BFA5C1-11A6-49DB-9818-7E22F3CF6D31}"/>
    <pc:docChg chg="undo custSel addSld delSld modSld sldOrd">
      <pc:chgData name="Lander Savelkoul" userId="d68c8bb7-4e3f-40e6-a6e9-59eef8f31608" providerId="ADAL" clId="{F5BFA5C1-11A6-49DB-9818-7E22F3CF6D31}" dt="2022-01-03T15:34:27.822" v="1904" actId="5793"/>
      <pc:docMkLst>
        <pc:docMk/>
      </pc:docMkLst>
      <pc:sldChg chg="addSp delSp modSp mod">
        <pc:chgData name="Lander Savelkoul" userId="d68c8bb7-4e3f-40e6-a6e9-59eef8f31608" providerId="ADAL" clId="{F5BFA5C1-11A6-49DB-9818-7E22F3CF6D31}" dt="2022-01-03T15:28:02.690" v="1459" actId="1440"/>
        <pc:sldMkLst>
          <pc:docMk/>
          <pc:sldMk cId="76914611" sldId="256"/>
        </pc:sldMkLst>
        <pc:spChg chg="mod">
          <ac:chgData name="Lander Savelkoul" userId="d68c8bb7-4e3f-40e6-a6e9-59eef8f31608" providerId="ADAL" clId="{F5BFA5C1-11A6-49DB-9818-7E22F3CF6D31}" dt="2022-01-03T15:27:59.183" v="1458" actId="20577"/>
          <ac:spMkLst>
            <pc:docMk/>
            <pc:sldMk cId="76914611" sldId="256"/>
            <ac:spMk id="2" creationId="{00000000-0000-0000-0000-000000000000}"/>
          </ac:spMkLst>
        </pc:spChg>
        <pc:picChg chg="del">
          <ac:chgData name="Lander Savelkoul" userId="d68c8bb7-4e3f-40e6-a6e9-59eef8f31608" providerId="ADAL" clId="{F5BFA5C1-11A6-49DB-9818-7E22F3CF6D31}" dt="2022-01-03T15:27:44.381" v="1453" actId="478"/>
          <ac:picMkLst>
            <pc:docMk/>
            <pc:sldMk cId="76914611" sldId="256"/>
            <ac:picMk id="9" creationId="{4D454C6E-9104-40F4-B129-0C1A911D2589}"/>
          </ac:picMkLst>
        </pc:picChg>
        <pc:picChg chg="add mod">
          <ac:chgData name="Lander Savelkoul" userId="d68c8bb7-4e3f-40e6-a6e9-59eef8f31608" providerId="ADAL" clId="{F5BFA5C1-11A6-49DB-9818-7E22F3CF6D31}" dt="2022-01-03T15:28:02.690" v="1459" actId="1440"/>
          <ac:picMkLst>
            <pc:docMk/>
            <pc:sldMk cId="76914611" sldId="256"/>
            <ac:picMk id="1026" creationId="{3B24A900-3271-4CFB-8A5A-F027DE80A9C3}"/>
          </ac:picMkLst>
        </pc:picChg>
      </pc:sldChg>
      <pc:sldChg chg="addSp delSp modSp del mod">
        <pc:chgData name="Lander Savelkoul" userId="d68c8bb7-4e3f-40e6-a6e9-59eef8f31608" providerId="ADAL" clId="{F5BFA5C1-11A6-49DB-9818-7E22F3CF6D31}" dt="2022-01-03T15:29:14.321" v="1522" actId="47"/>
        <pc:sldMkLst>
          <pc:docMk/>
          <pc:sldMk cId="1503316495" sldId="293"/>
        </pc:sldMkLst>
        <pc:picChg chg="del">
          <ac:chgData name="Lander Savelkoul" userId="d68c8bb7-4e3f-40e6-a6e9-59eef8f31608" providerId="ADAL" clId="{F5BFA5C1-11A6-49DB-9818-7E22F3CF6D31}" dt="2022-01-03T15:28:21.403" v="1462" actId="478"/>
          <ac:picMkLst>
            <pc:docMk/>
            <pc:sldMk cId="1503316495" sldId="293"/>
            <ac:picMk id="10" creationId="{5660F4DD-0B58-4ACA-9937-60B3EC5BA29B}"/>
          </ac:picMkLst>
        </pc:picChg>
        <pc:picChg chg="del">
          <ac:chgData name="Lander Savelkoul" userId="d68c8bb7-4e3f-40e6-a6e9-59eef8f31608" providerId="ADAL" clId="{F5BFA5C1-11A6-49DB-9818-7E22F3CF6D31}" dt="2022-01-03T15:28:21.721" v="1463" actId="478"/>
          <ac:picMkLst>
            <pc:docMk/>
            <pc:sldMk cId="1503316495" sldId="293"/>
            <ac:picMk id="11" creationId="{AF5537AB-BE7A-443D-9E18-64200053F111}"/>
          </ac:picMkLst>
        </pc:picChg>
        <pc:picChg chg="add mod">
          <ac:chgData name="Lander Savelkoul" userId="d68c8bb7-4e3f-40e6-a6e9-59eef8f31608" providerId="ADAL" clId="{F5BFA5C1-11A6-49DB-9818-7E22F3CF6D31}" dt="2022-01-03T15:28:44.162" v="1467" actId="1076"/>
          <ac:picMkLst>
            <pc:docMk/>
            <pc:sldMk cId="1503316495" sldId="293"/>
            <ac:picMk id="2050" creationId="{9D3941F6-F612-41DC-94E9-7938D22FE1B9}"/>
          </ac:picMkLst>
        </pc:picChg>
      </pc:sldChg>
      <pc:sldChg chg="del">
        <pc:chgData name="Lander Savelkoul" userId="d68c8bb7-4e3f-40e6-a6e9-59eef8f31608" providerId="ADAL" clId="{F5BFA5C1-11A6-49DB-9818-7E22F3CF6D31}" dt="2022-01-03T12:37:11.404" v="919" actId="47"/>
        <pc:sldMkLst>
          <pc:docMk/>
          <pc:sldMk cId="2948664508" sldId="294"/>
        </pc:sldMkLst>
      </pc:sldChg>
      <pc:sldChg chg="del">
        <pc:chgData name="Lander Savelkoul" userId="d68c8bb7-4e3f-40e6-a6e9-59eef8f31608" providerId="ADAL" clId="{F5BFA5C1-11A6-49DB-9818-7E22F3CF6D31}" dt="2022-01-03T12:37:10.904" v="918" actId="47"/>
        <pc:sldMkLst>
          <pc:docMk/>
          <pc:sldMk cId="619305557" sldId="295"/>
        </pc:sldMkLst>
      </pc:sldChg>
      <pc:sldChg chg="modSp del mod">
        <pc:chgData name="Lander Savelkoul" userId="d68c8bb7-4e3f-40e6-a6e9-59eef8f31608" providerId="ADAL" clId="{F5BFA5C1-11A6-49DB-9818-7E22F3CF6D31}" dt="2022-01-03T12:37:11.759" v="921" actId="47"/>
        <pc:sldMkLst>
          <pc:docMk/>
          <pc:sldMk cId="483119035" sldId="297"/>
        </pc:sldMkLst>
        <pc:spChg chg="mod">
          <ac:chgData name="Lander Savelkoul" userId="d68c8bb7-4e3f-40e6-a6e9-59eef8f31608" providerId="ADAL" clId="{F5BFA5C1-11A6-49DB-9818-7E22F3CF6D31}" dt="2021-12-06T11:30:44.211" v="0" actId="1076"/>
          <ac:spMkLst>
            <pc:docMk/>
            <pc:sldMk cId="483119035" sldId="297"/>
            <ac:spMk id="8" creationId="{FA1B6875-3182-4B1C-BDB1-20609BEB7009}"/>
          </ac:spMkLst>
        </pc:spChg>
      </pc:sldChg>
      <pc:sldChg chg="del">
        <pc:chgData name="Lander Savelkoul" userId="d68c8bb7-4e3f-40e6-a6e9-59eef8f31608" providerId="ADAL" clId="{F5BFA5C1-11A6-49DB-9818-7E22F3CF6D31}" dt="2022-01-03T12:37:11.898" v="922" actId="47"/>
        <pc:sldMkLst>
          <pc:docMk/>
          <pc:sldMk cId="304955876" sldId="298"/>
        </pc:sldMkLst>
      </pc:sldChg>
      <pc:sldChg chg="modSp del">
        <pc:chgData name="Lander Savelkoul" userId="d68c8bb7-4e3f-40e6-a6e9-59eef8f31608" providerId="ADAL" clId="{F5BFA5C1-11A6-49DB-9818-7E22F3CF6D31}" dt="2022-01-03T12:37:12.042" v="923" actId="47"/>
        <pc:sldMkLst>
          <pc:docMk/>
          <pc:sldMk cId="907086549" sldId="299"/>
        </pc:sldMkLst>
        <pc:spChg chg="mod">
          <ac:chgData name="Lander Savelkoul" userId="d68c8bb7-4e3f-40e6-a6e9-59eef8f31608" providerId="ADAL" clId="{F5BFA5C1-11A6-49DB-9818-7E22F3CF6D31}" dt="2021-12-06T11:35:39.555" v="7" actId="20577"/>
          <ac:spMkLst>
            <pc:docMk/>
            <pc:sldMk cId="907086549" sldId="299"/>
            <ac:spMk id="5" creationId="{7E337F3C-7F6A-4B22-BAD3-5C1F19E56F18}"/>
          </ac:spMkLst>
        </pc:spChg>
      </pc:sldChg>
      <pc:sldChg chg="del">
        <pc:chgData name="Lander Savelkoul" userId="d68c8bb7-4e3f-40e6-a6e9-59eef8f31608" providerId="ADAL" clId="{F5BFA5C1-11A6-49DB-9818-7E22F3CF6D31}" dt="2022-01-03T12:37:12.331" v="925" actId="47"/>
        <pc:sldMkLst>
          <pc:docMk/>
          <pc:sldMk cId="3944868015" sldId="300"/>
        </pc:sldMkLst>
      </pc:sldChg>
      <pc:sldChg chg="del">
        <pc:chgData name="Lander Savelkoul" userId="d68c8bb7-4e3f-40e6-a6e9-59eef8f31608" providerId="ADAL" clId="{F5BFA5C1-11A6-49DB-9818-7E22F3CF6D31}" dt="2022-01-03T12:37:12.475" v="926" actId="47"/>
        <pc:sldMkLst>
          <pc:docMk/>
          <pc:sldMk cId="243599453" sldId="301"/>
        </pc:sldMkLst>
      </pc:sldChg>
      <pc:sldChg chg="del">
        <pc:chgData name="Lander Savelkoul" userId="d68c8bb7-4e3f-40e6-a6e9-59eef8f31608" providerId="ADAL" clId="{F5BFA5C1-11A6-49DB-9818-7E22F3CF6D31}" dt="2022-01-03T12:37:11.593" v="920" actId="47"/>
        <pc:sldMkLst>
          <pc:docMk/>
          <pc:sldMk cId="25382551" sldId="302"/>
        </pc:sldMkLst>
      </pc:sldChg>
      <pc:sldChg chg="del">
        <pc:chgData name="Lander Savelkoul" userId="d68c8bb7-4e3f-40e6-a6e9-59eef8f31608" providerId="ADAL" clId="{F5BFA5C1-11A6-49DB-9818-7E22F3CF6D31}" dt="2022-01-03T12:37:12.186" v="924" actId="47"/>
        <pc:sldMkLst>
          <pc:docMk/>
          <pc:sldMk cId="409484536" sldId="303"/>
        </pc:sldMkLst>
      </pc:sldChg>
      <pc:sldChg chg="modSp del mod modNotesTx">
        <pc:chgData name="Lander Savelkoul" userId="d68c8bb7-4e3f-40e6-a6e9-59eef8f31608" providerId="ADAL" clId="{F5BFA5C1-11A6-49DB-9818-7E22F3CF6D31}" dt="2022-01-03T12:37:13.205" v="928" actId="47"/>
        <pc:sldMkLst>
          <pc:docMk/>
          <pc:sldMk cId="2708504947" sldId="304"/>
        </pc:sldMkLst>
        <pc:spChg chg="mod">
          <ac:chgData name="Lander Savelkoul" userId="d68c8bb7-4e3f-40e6-a6e9-59eef8f31608" providerId="ADAL" clId="{F5BFA5C1-11A6-49DB-9818-7E22F3CF6D31}" dt="2021-12-17T09:55:20.829" v="917" actId="1076"/>
          <ac:spMkLst>
            <pc:docMk/>
            <pc:sldMk cId="2708504947" sldId="304"/>
            <ac:spMk id="10" creationId="{9ECA1FAF-C647-4CA2-9F83-572849E4222E}"/>
          </ac:spMkLst>
        </pc:spChg>
        <pc:picChg chg="mod">
          <ac:chgData name="Lander Savelkoul" userId="d68c8bb7-4e3f-40e6-a6e9-59eef8f31608" providerId="ADAL" clId="{F5BFA5C1-11A6-49DB-9818-7E22F3CF6D31}" dt="2021-12-06T11:42:51.278" v="8" actId="1076"/>
          <ac:picMkLst>
            <pc:docMk/>
            <pc:sldMk cId="2708504947" sldId="304"/>
            <ac:picMk id="12" creationId="{347FD90D-069B-4BFC-8A21-2B207923420F}"/>
          </ac:picMkLst>
        </pc:picChg>
      </pc:sldChg>
      <pc:sldChg chg="modSp del mod">
        <pc:chgData name="Lander Savelkoul" userId="d68c8bb7-4e3f-40e6-a6e9-59eef8f31608" providerId="ADAL" clId="{F5BFA5C1-11A6-49DB-9818-7E22F3CF6D31}" dt="2022-01-03T12:37:13.387" v="929" actId="47"/>
        <pc:sldMkLst>
          <pc:docMk/>
          <pc:sldMk cId="1679653266" sldId="305"/>
        </pc:sldMkLst>
        <pc:graphicFrameChg chg="modGraphic">
          <ac:chgData name="Lander Savelkoul" userId="d68c8bb7-4e3f-40e6-a6e9-59eef8f31608" providerId="ADAL" clId="{F5BFA5C1-11A6-49DB-9818-7E22F3CF6D31}" dt="2021-12-06T11:48:40.982" v="16" actId="20577"/>
          <ac:graphicFrameMkLst>
            <pc:docMk/>
            <pc:sldMk cId="1679653266" sldId="305"/>
            <ac:graphicFrameMk id="3" creationId="{7B678C80-5CDE-499A-B178-283040BE12E8}"/>
          </ac:graphicFrameMkLst>
        </pc:graphicFrameChg>
      </pc:sldChg>
      <pc:sldChg chg="addSp delSp modSp add del mod ord modNotesTx">
        <pc:chgData name="Lander Savelkoul" userId="d68c8bb7-4e3f-40e6-a6e9-59eef8f31608" providerId="ADAL" clId="{F5BFA5C1-11A6-49DB-9818-7E22F3CF6D31}" dt="2022-01-03T13:23:25.427" v="1405"/>
        <pc:sldMkLst>
          <pc:docMk/>
          <pc:sldMk cId="1115138237" sldId="306"/>
        </pc:sldMkLst>
        <pc:spChg chg="mod">
          <ac:chgData name="Lander Savelkoul" userId="d68c8bb7-4e3f-40e6-a6e9-59eef8f31608" providerId="ADAL" clId="{F5BFA5C1-11A6-49DB-9818-7E22F3CF6D31}" dt="2022-01-03T12:47:45.871" v="1271" actId="20577"/>
          <ac:spMkLst>
            <pc:docMk/>
            <pc:sldMk cId="1115138237" sldId="306"/>
            <ac:spMk id="2" creationId="{5AABBB0F-3089-4D31-80BE-16B5EA9E5BBD}"/>
          </ac:spMkLst>
        </pc:spChg>
        <pc:spChg chg="del">
          <ac:chgData name="Lander Savelkoul" userId="d68c8bb7-4e3f-40e6-a6e9-59eef8f31608" providerId="ADAL" clId="{F5BFA5C1-11A6-49DB-9818-7E22F3CF6D31}" dt="2022-01-03T12:37:19.005" v="933" actId="478"/>
          <ac:spMkLst>
            <pc:docMk/>
            <pc:sldMk cId="1115138237" sldId="306"/>
            <ac:spMk id="5" creationId="{0F0EB524-5D93-49A7-BF65-378B01B0D023}"/>
          </ac:spMkLst>
        </pc:spChg>
        <pc:spChg chg="del mod">
          <ac:chgData name="Lander Savelkoul" userId="d68c8bb7-4e3f-40e6-a6e9-59eef8f31608" providerId="ADAL" clId="{F5BFA5C1-11A6-49DB-9818-7E22F3CF6D31}" dt="2022-01-03T12:37:20.209" v="935" actId="478"/>
          <ac:spMkLst>
            <pc:docMk/>
            <pc:sldMk cId="1115138237" sldId="306"/>
            <ac:spMk id="6" creationId="{76C7A721-B5A9-479C-88AD-07B9692CD1F0}"/>
          </ac:spMkLst>
        </pc:spChg>
        <pc:spChg chg="del">
          <ac:chgData name="Lander Savelkoul" userId="d68c8bb7-4e3f-40e6-a6e9-59eef8f31608" providerId="ADAL" clId="{F5BFA5C1-11A6-49DB-9818-7E22F3CF6D31}" dt="2022-01-03T12:37:20.780" v="936" actId="478"/>
          <ac:spMkLst>
            <pc:docMk/>
            <pc:sldMk cId="1115138237" sldId="306"/>
            <ac:spMk id="7" creationId="{D63BB65E-9711-44E0-8140-88385D558FE5}"/>
          </ac:spMkLst>
        </pc:spChg>
        <pc:graphicFrameChg chg="del">
          <ac:chgData name="Lander Savelkoul" userId="d68c8bb7-4e3f-40e6-a6e9-59eef8f31608" providerId="ADAL" clId="{F5BFA5C1-11A6-49DB-9818-7E22F3CF6D31}" dt="2022-01-03T12:37:18.448" v="932" actId="478"/>
          <ac:graphicFrameMkLst>
            <pc:docMk/>
            <pc:sldMk cId="1115138237" sldId="306"/>
            <ac:graphicFrameMk id="3" creationId="{20BE0528-30F8-48B7-B33F-E3CCCC1AA03C}"/>
          </ac:graphicFrameMkLst>
        </pc:graphicFrameChg>
        <pc:picChg chg="add mod">
          <ac:chgData name="Lander Savelkoul" userId="d68c8bb7-4e3f-40e6-a6e9-59eef8f31608" providerId="ADAL" clId="{F5BFA5C1-11A6-49DB-9818-7E22F3CF6D31}" dt="2022-01-03T12:47:50.519" v="1273" actId="14100"/>
          <ac:picMkLst>
            <pc:docMk/>
            <pc:sldMk cId="1115138237" sldId="306"/>
            <ac:picMk id="8" creationId="{4D095A2C-FD03-4275-B33B-F7FDBA128B49}"/>
          </ac:picMkLst>
        </pc:picChg>
      </pc:sldChg>
      <pc:sldChg chg="new del">
        <pc:chgData name="Lander Savelkoul" userId="d68c8bb7-4e3f-40e6-a6e9-59eef8f31608" providerId="ADAL" clId="{F5BFA5C1-11A6-49DB-9818-7E22F3CF6D31}" dt="2022-01-03T13:22:59.114" v="1372" actId="47"/>
        <pc:sldMkLst>
          <pc:docMk/>
          <pc:sldMk cId="374779915" sldId="307"/>
        </pc:sldMkLst>
      </pc:sldChg>
      <pc:sldChg chg="del">
        <pc:chgData name="Lander Savelkoul" userId="d68c8bb7-4e3f-40e6-a6e9-59eef8f31608" providerId="ADAL" clId="{F5BFA5C1-11A6-49DB-9818-7E22F3CF6D31}" dt="2022-01-03T12:37:13.013" v="927" actId="47"/>
        <pc:sldMkLst>
          <pc:docMk/>
          <pc:sldMk cId="3794463466" sldId="307"/>
        </pc:sldMkLst>
      </pc:sldChg>
      <pc:sldChg chg="new del">
        <pc:chgData name="Lander Savelkoul" userId="d68c8bb7-4e3f-40e6-a6e9-59eef8f31608" providerId="ADAL" clId="{F5BFA5C1-11A6-49DB-9818-7E22F3CF6D31}" dt="2022-01-03T13:22:59.838" v="1373" actId="47"/>
        <pc:sldMkLst>
          <pc:docMk/>
          <pc:sldMk cId="2256311462" sldId="308"/>
        </pc:sldMkLst>
      </pc:sldChg>
      <pc:sldChg chg="new del">
        <pc:chgData name="Lander Savelkoul" userId="d68c8bb7-4e3f-40e6-a6e9-59eef8f31608" providerId="ADAL" clId="{F5BFA5C1-11A6-49DB-9818-7E22F3CF6D31}" dt="2022-01-03T13:23:00.567" v="1374" actId="47"/>
        <pc:sldMkLst>
          <pc:docMk/>
          <pc:sldMk cId="3826331638" sldId="309"/>
        </pc:sldMkLst>
      </pc:sldChg>
      <pc:sldChg chg="new del">
        <pc:chgData name="Lander Savelkoul" userId="d68c8bb7-4e3f-40e6-a6e9-59eef8f31608" providerId="ADAL" clId="{F5BFA5C1-11A6-49DB-9818-7E22F3CF6D31}" dt="2022-01-03T13:22:58.521" v="1371" actId="47"/>
        <pc:sldMkLst>
          <pc:docMk/>
          <pc:sldMk cId="3354793424" sldId="310"/>
        </pc:sldMkLst>
      </pc:sldChg>
      <pc:sldChg chg="new del">
        <pc:chgData name="Lander Savelkoul" userId="d68c8bb7-4e3f-40e6-a6e9-59eef8f31608" providerId="ADAL" clId="{F5BFA5C1-11A6-49DB-9818-7E22F3CF6D31}" dt="2022-01-03T13:22:57.869" v="1370" actId="47"/>
        <pc:sldMkLst>
          <pc:docMk/>
          <pc:sldMk cId="2786734293" sldId="311"/>
        </pc:sldMkLst>
      </pc:sldChg>
      <pc:sldChg chg="addSp delSp modSp new mod ord">
        <pc:chgData name="Lander Savelkoul" userId="d68c8bb7-4e3f-40e6-a6e9-59eef8f31608" providerId="ADAL" clId="{F5BFA5C1-11A6-49DB-9818-7E22F3CF6D31}" dt="2022-01-03T13:23:55.136" v="1411" actId="1036"/>
        <pc:sldMkLst>
          <pc:docMk/>
          <pc:sldMk cId="3340060578" sldId="312"/>
        </pc:sldMkLst>
        <pc:spChg chg="mod">
          <ac:chgData name="Lander Savelkoul" userId="d68c8bb7-4e3f-40e6-a6e9-59eef8f31608" providerId="ADAL" clId="{F5BFA5C1-11A6-49DB-9818-7E22F3CF6D31}" dt="2022-01-03T12:47:31.583" v="1220" actId="20577"/>
          <ac:spMkLst>
            <pc:docMk/>
            <pc:sldMk cId="3340060578" sldId="312"/>
            <ac:spMk id="2" creationId="{8D8090FF-04D6-418A-A0EC-4A4181827B50}"/>
          </ac:spMkLst>
        </pc:spChg>
        <pc:spChg chg="del">
          <ac:chgData name="Lander Savelkoul" userId="d68c8bb7-4e3f-40e6-a6e9-59eef8f31608" providerId="ADAL" clId="{F5BFA5C1-11A6-49DB-9818-7E22F3CF6D31}" dt="2022-01-03T12:38:13.374" v="959" actId="478"/>
          <ac:spMkLst>
            <pc:docMk/>
            <pc:sldMk cId="3340060578" sldId="312"/>
            <ac:spMk id="3" creationId="{5D67D729-1A78-4F48-B004-984C1E981197}"/>
          </ac:spMkLst>
        </pc:spChg>
        <pc:picChg chg="add mod">
          <ac:chgData name="Lander Savelkoul" userId="d68c8bb7-4e3f-40e6-a6e9-59eef8f31608" providerId="ADAL" clId="{F5BFA5C1-11A6-49DB-9818-7E22F3CF6D31}" dt="2022-01-03T13:23:55.136" v="1411" actId="1036"/>
          <ac:picMkLst>
            <pc:docMk/>
            <pc:sldMk cId="3340060578" sldId="312"/>
            <ac:picMk id="5" creationId="{61C834F0-05CF-455B-AB7A-5016A7961781}"/>
          </ac:picMkLst>
        </pc:picChg>
      </pc:sldChg>
      <pc:sldChg chg="addSp delSp modSp new mod ord">
        <pc:chgData name="Lander Savelkoul" userId="d68c8bb7-4e3f-40e6-a6e9-59eef8f31608" providerId="ADAL" clId="{F5BFA5C1-11A6-49DB-9818-7E22F3CF6D31}" dt="2022-01-03T15:28:14.477" v="1461" actId="20577"/>
        <pc:sldMkLst>
          <pc:docMk/>
          <pc:sldMk cId="2158999914" sldId="313"/>
        </pc:sldMkLst>
        <pc:spChg chg="mod">
          <ac:chgData name="Lander Savelkoul" userId="d68c8bb7-4e3f-40e6-a6e9-59eef8f31608" providerId="ADAL" clId="{F5BFA5C1-11A6-49DB-9818-7E22F3CF6D31}" dt="2022-01-03T15:28:14.477" v="1461" actId="20577"/>
          <ac:spMkLst>
            <pc:docMk/>
            <pc:sldMk cId="2158999914" sldId="313"/>
            <ac:spMk id="2" creationId="{379F1A42-D685-4485-B2DC-BA81BC23309D}"/>
          </ac:spMkLst>
        </pc:spChg>
        <pc:spChg chg="del">
          <ac:chgData name="Lander Savelkoul" userId="d68c8bb7-4e3f-40e6-a6e9-59eef8f31608" providerId="ADAL" clId="{F5BFA5C1-11A6-49DB-9818-7E22F3CF6D31}" dt="2022-01-03T12:38:37.293" v="964" actId="478"/>
          <ac:spMkLst>
            <pc:docMk/>
            <pc:sldMk cId="2158999914" sldId="313"/>
            <ac:spMk id="3" creationId="{A37038D1-4BBF-401F-8610-6E896EF1F20F}"/>
          </ac:spMkLst>
        </pc:spChg>
        <pc:picChg chg="add mod">
          <ac:chgData name="Lander Savelkoul" userId="d68c8bb7-4e3f-40e6-a6e9-59eef8f31608" providerId="ADAL" clId="{F5BFA5C1-11A6-49DB-9818-7E22F3CF6D31}" dt="2022-01-03T12:49:38.542" v="1338" actId="1076"/>
          <ac:picMkLst>
            <pc:docMk/>
            <pc:sldMk cId="2158999914" sldId="313"/>
            <ac:picMk id="5" creationId="{A5C805CF-8D1E-4D76-8619-F180B6E8401F}"/>
          </ac:picMkLst>
        </pc:picChg>
      </pc:sldChg>
      <pc:sldChg chg="addSp delSp modSp new del mod">
        <pc:chgData name="Lander Savelkoul" userId="d68c8bb7-4e3f-40e6-a6e9-59eef8f31608" providerId="ADAL" clId="{F5BFA5C1-11A6-49DB-9818-7E22F3CF6D31}" dt="2022-01-03T13:13:06.760" v="1357" actId="47"/>
        <pc:sldMkLst>
          <pc:docMk/>
          <pc:sldMk cId="310895230" sldId="314"/>
        </pc:sldMkLst>
        <pc:spChg chg="del">
          <ac:chgData name="Lander Savelkoul" userId="d68c8bb7-4e3f-40e6-a6e9-59eef8f31608" providerId="ADAL" clId="{F5BFA5C1-11A6-49DB-9818-7E22F3CF6D31}" dt="2022-01-03T12:40:10.722" v="1051" actId="478"/>
          <ac:spMkLst>
            <pc:docMk/>
            <pc:sldMk cId="310895230" sldId="314"/>
            <ac:spMk id="3" creationId="{005A8332-CC72-436E-9D70-1197CE4795E9}"/>
          </ac:spMkLst>
        </pc:spChg>
        <pc:picChg chg="add del mod">
          <ac:chgData name="Lander Savelkoul" userId="d68c8bb7-4e3f-40e6-a6e9-59eef8f31608" providerId="ADAL" clId="{F5BFA5C1-11A6-49DB-9818-7E22F3CF6D31}" dt="2022-01-03T12:50:58.176" v="1345" actId="478"/>
          <ac:picMkLst>
            <pc:docMk/>
            <pc:sldMk cId="310895230" sldId="314"/>
            <ac:picMk id="5" creationId="{7E2B3BD6-BA5C-4E16-9875-D7BFF3F33D5F}"/>
          </ac:picMkLst>
        </pc:picChg>
        <pc:picChg chg="add del mod">
          <ac:chgData name="Lander Savelkoul" userId="d68c8bb7-4e3f-40e6-a6e9-59eef8f31608" providerId="ADAL" clId="{F5BFA5C1-11A6-49DB-9818-7E22F3CF6D31}" dt="2022-01-03T12:50:54.692" v="1344" actId="478"/>
          <ac:picMkLst>
            <pc:docMk/>
            <pc:sldMk cId="310895230" sldId="314"/>
            <ac:picMk id="6" creationId="{AC78E685-E93F-48A0-A8B1-C6A72B0C6991}"/>
          </ac:picMkLst>
        </pc:picChg>
      </pc:sldChg>
      <pc:sldChg chg="addSp delSp modSp new del mod">
        <pc:chgData name="Lander Savelkoul" userId="d68c8bb7-4e3f-40e6-a6e9-59eef8f31608" providerId="ADAL" clId="{F5BFA5C1-11A6-49DB-9818-7E22F3CF6D31}" dt="2022-01-03T12:44:03.494" v="1079" actId="47"/>
        <pc:sldMkLst>
          <pc:docMk/>
          <pc:sldMk cId="2554942392" sldId="315"/>
        </pc:sldMkLst>
        <pc:spChg chg="del">
          <ac:chgData name="Lander Savelkoul" userId="d68c8bb7-4e3f-40e6-a6e9-59eef8f31608" providerId="ADAL" clId="{F5BFA5C1-11A6-49DB-9818-7E22F3CF6D31}" dt="2022-01-03T12:40:45.053" v="1059" actId="478"/>
          <ac:spMkLst>
            <pc:docMk/>
            <pc:sldMk cId="2554942392" sldId="315"/>
            <ac:spMk id="3" creationId="{ED31E074-447A-473D-B99A-105D3D1F8F99}"/>
          </ac:spMkLst>
        </pc:spChg>
        <pc:picChg chg="add mod">
          <ac:chgData name="Lander Savelkoul" userId="d68c8bb7-4e3f-40e6-a6e9-59eef8f31608" providerId="ADAL" clId="{F5BFA5C1-11A6-49DB-9818-7E22F3CF6D31}" dt="2022-01-03T12:41:03.857" v="1063" actId="27614"/>
          <ac:picMkLst>
            <pc:docMk/>
            <pc:sldMk cId="2554942392" sldId="315"/>
            <ac:picMk id="5" creationId="{891ECE1F-3790-4A66-9104-9221037CE2D7}"/>
          </ac:picMkLst>
        </pc:picChg>
      </pc:sldChg>
      <pc:sldChg chg="addSp delSp modSp new mod">
        <pc:chgData name="Lander Savelkoul" userId="d68c8bb7-4e3f-40e6-a6e9-59eef8f31608" providerId="ADAL" clId="{F5BFA5C1-11A6-49DB-9818-7E22F3CF6D31}" dt="2022-01-03T13:19:24.944" v="1369" actId="478"/>
        <pc:sldMkLst>
          <pc:docMk/>
          <pc:sldMk cId="3711071845" sldId="315"/>
        </pc:sldMkLst>
        <pc:spChg chg="mod">
          <ac:chgData name="Lander Savelkoul" userId="d68c8bb7-4e3f-40e6-a6e9-59eef8f31608" providerId="ADAL" clId="{F5BFA5C1-11A6-49DB-9818-7E22F3CF6D31}" dt="2022-01-03T12:45:06.206" v="1111" actId="20577"/>
          <ac:spMkLst>
            <pc:docMk/>
            <pc:sldMk cId="3711071845" sldId="315"/>
            <ac:spMk id="2" creationId="{5A35C34A-9D1C-47E2-91A1-8F07C698FA21}"/>
          </ac:spMkLst>
        </pc:spChg>
        <pc:spChg chg="del">
          <ac:chgData name="Lander Savelkoul" userId="d68c8bb7-4e3f-40e6-a6e9-59eef8f31608" providerId="ADAL" clId="{F5BFA5C1-11A6-49DB-9818-7E22F3CF6D31}" dt="2022-01-03T12:44:59.134" v="1086" actId="478"/>
          <ac:spMkLst>
            <pc:docMk/>
            <pc:sldMk cId="3711071845" sldId="315"/>
            <ac:spMk id="3" creationId="{44F29B7B-EEE3-408E-B904-76ED72ED7801}"/>
          </ac:spMkLst>
        </pc:spChg>
        <pc:picChg chg="add mod">
          <ac:chgData name="Lander Savelkoul" userId="d68c8bb7-4e3f-40e6-a6e9-59eef8f31608" providerId="ADAL" clId="{F5BFA5C1-11A6-49DB-9818-7E22F3CF6D31}" dt="2022-01-03T12:46:47.767" v="1127" actId="14100"/>
          <ac:picMkLst>
            <pc:docMk/>
            <pc:sldMk cId="3711071845" sldId="315"/>
            <ac:picMk id="5" creationId="{1465E890-DF78-427A-A92A-51C6765D1990}"/>
          </ac:picMkLst>
        </pc:picChg>
        <pc:picChg chg="add mod">
          <ac:chgData name="Lander Savelkoul" userId="d68c8bb7-4e3f-40e6-a6e9-59eef8f31608" providerId="ADAL" clId="{F5BFA5C1-11A6-49DB-9818-7E22F3CF6D31}" dt="2022-01-03T12:51:06.759" v="1351" actId="1076"/>
          <ac:picMkLst>
            <pc:docMk/>
            <pc:sldMk cId="3711071845" sldId="315"/>
            <ac:picMk id="6" creationId="{ED7D72F3-1D31-42A2-9BB3-E2ABB30B6E43}"/>
          </ac:picMkLst>
        </pc:picChg>
        <pc:picChg chg="add mod">
          <ac:chgData name="Lander Savelkoul" userId="d68c8bb7-4e3f-40e6-a6e9-59eef8f31608" providerId="ADAL" clId="{F5BFA5C1-11A6-49DB-9818-7E22F3CF6D31}" dt="2022-01-03T13:12:58.977" v="1356" actId="14100"/>
          <ac:picMkLst>
            <pc:docMk/>
            <pc:sldMk cId="3711071845" sldId="315"/>
            <ac:picMk id="8" creationId="{8CCCE111-719E-46DE-BEEB-FAC3B57279FF}"/>
          </ac:picMkLst>
        </pc:picChg>
        <pc:picChg chg="add del mod">
          <ac:chgData name="Lander Savelkoul" userId="d68c8bb7-4e3f-40e6-a6e9-59eef8f31608" providerId="ADAL" clId="{F5BFA5C1-11A6-49DB-9818-7E22F3CF6D31}" dt="2022-01-03T13:19:24.944" v="1369" actId="478"/>
          <ac:picMkLst>
            <pc:docMk/>
            <pc:sldMk cId="3711071845" sldId="315"/>
            <ac:picMk id="10" creationId="{23C4C773-DCA2-4E69-8E7D-500D26A69951}"/>
          </ac:picMkLst>
        </pc:picChg>
      </pc:sldChg>
      <pc:sldChg chg="addSp delSp modSp new del mod">
        <pc:chgData name="Lander Savelkoul" userId="d68c8bb7-4e3f-40e6-a6e9-59eef8f31608" providerId="ADAL" clId="{F5BFA5C1-11A6-49DB-9818-7E22F3CF6D31}" dt="2022-01-03T12:47:37.288" v="1230" actId="47"/>
        <pc:sldMkLst>
          <pc:docMk/>
          <pc:sldMk cId="1544299252" sldId="316"/>
        </pc:sldMkLst>
        <pc:spChg chg="mod">
          <ac:chgData name="Lander Savelkoul" userId="d68c8bb7-4e3f-40e6-a6e9-59eef8f31608" providerId="ADAL" clId="{F5BFA5C1-11A6-49DB-9818-7E22F3CF6D31}" dt="2022-01-03T12:47:35.202" v="1229" actId="20577"/>
          <ac:spMkLst>
            <pc:docMk/>
            <pc:sldMk cId="1544299252" sldId="316"/>
            <ac:spMk id="2" creationId="{B35F0BA7-071B-4BFC-9456-1043AC00756B}"/>
          </ac:spMkLst>
        </pc:spChg>
        <pc:spChg chg="del">
          <ac:chgData name="Lander Savelkoul" userId="d68c8bb7-4e3f-40e6-a6e9-59eef8f31608" providerId="ADAL" clId="{F5BFA5C1-11A6-49DB-9818-7E22F3CF6D31}" dt="2022-01-03T12:45:48.766" v="1117" actId="478"/>
          <ac:spMkLst>
            <pc:docMk/>
            <pc:sldMk cId="1544299252" sldId="316"/>
            <ac:spMk id="3" creationId="{A9AC8536-5EA4-4658-9254-22FED9F46FA0}"/>
          </ac:spMkLst>
        </pc:spChg>
        <pc:picChg chg="add mod">
          <ac:chgData name="Lander Savelkoul" userId="d68c8bb7-4e3f-40e6-a6e9-59eef8f31608" providerId="ADAL" clId="{F5BFA5C1-11A6-49DB-9818-7E22F3CF6D31}" dt="2022-01-03T12:45:53.062" v="1119" actId="1076"/>
          <ac:picMkLst>
            <pc:docMk/>
            <pc:sldMk cId="1544299252" sldId="316"/>
            <ac:picMk id="5" creationId="{29C553A3-1740-4CDD-A344-4F17009D64D8}"/>
          </ac:picMkLst>
        </pc:picChg>
      </pc:sldChg>
      <pc:sldChg chg="addSp delSp modSp new mod">
        <pc:chgData name="Lander Savelkoul" userId="d68c8bb7-4e3f-40e6-a6e9-59eef8f31608" providerId="ADAL" clId="{F5BFA5C1-11A6-49DB-9818-7E22F3CF6D31}" dt="2022-01-03T13:17:41.418" v="1363" actId="1440"/>
        <pc:sldMkLst>
          <pc:docMk/>
          <pc:sldMk cId="2115453711" sldId="317"/>
        </pc:sldMkLst>
        <pc:spChg chg="mod">
          <ac:chgData name="Lander Savelkoul" userId="d68c8bb7-4e3f-40e6-a6e9-59eef8f31608" providerId="ADAL" clId="{F5BFA5C1-11A6-49DB-9818-7E22F3CF6D31}" dt="2022-01-03T12:47:22.527" v="1195" actId="20577"/>
          <ac:spMkLst>
            <pc:docMk/>
            <pc:sldMk cId="2115453711" sldId="317"/>
            <ac:spMk id="2" creationId="{5F199CFA-339B-4008-B265-C7B90B1A2F2B}"/>
          </ac:spMkLst>
        </pc:spChg>
        <pc:spChg chg="del">
          <ac:chgData name="Lander Savelkoul" userId="d68c8bb7-4e3f-40e6-a6e9-59eef8f31608" providerId="ADAL" clId="{F5BFA5C1-11A6-49DB-9818-7E22F3CF6D31}" dt="2022-01-03T12:46:26.431" v="1121" actId="478"/>
          <ac:spMkLst>
            <pc:docMk/>
            <pc:sldMk cId="2115453711" sldId="317"/>
            <ac:spMk id="3" creationId="{2218FE3E-A39A-4215-892D-8F29A060C8EC}"/>
          </ac:spMkLst>
        </pc:spChg>
        <pc:picChg chg="add mod">
          <ac:chgData name="Lander Savelkoul" userId="d68c8bb7-4e3f-40e6-a6e9-59eef8f31608" providerId="ADAL" clId="{F5BFA5C1-11A6-49DB-9818-7E22F3CF6D31}" dt="2022-01-03T12:46:57.737" v="1128" actId="1076"/>
          <ac:picMkLst>
            <pc:docMk/>
            <pc:sldMk cId="2115453711" sldId="317"/>
            <ac:picMk id="5" creationId="{9C731792-941B-4E2F-BF35-8C1E6D24AC7D}"/>
          </ac:picMkLst>
        </pc:picChg>
        <pc:picChg chg="add mod">
          <ac:chgData name="Lander Savelkoul" userId="d68c8bb7-4e3f-40e6-a6e9-59eef8f31608" providerId="ADAL" clId="{F5BFA5C1-11A6-49DB-9818-7E22F3CF6D31}" dt="2022-01-03T13:17:41.418" v="1363" actId="1440"/>
          <ac:picMkLst>
            <pc:docMk/>
            <pc:sldMk cId="2115453711" sldId="317"/>
            <ac:picMk id="7" creationId="{1F223A19-E439-49B5-B85A-F32AC6198C64}"/>
          </ac:picMkLst>
        </pc:picChg>
      </pc:sldChg>
      <pc:sldChg chg="addSp delSp modSp new mod">
        <pc:chgData name="Lander Savelkoul" userId="d68c8bb7-4e3f-40e6-a6e9-59eef8f31608" providerId="ADAL" clId="{F5BFA5C1-11A6-49DB-9818-7E22F3CF6D31}" dt="2022-01-03T12:50:00.086" v="1343" actId="1076"/>
        <pc:sldMkLst>
          <pc:docMk/>
          <pc:sldMk cId="4046782575" sldId="318"/>
        </pc:sldMkLst>
        <pc:spChg chg="mod">
          <ac:chgData name="Lander Savelkoul" userId="d68c8bb7-4e3f-40e6-a6e9-59eef8f31608" providerId="ADAL" clId="{F5BFA5C1-11A6-49DB-9818-7E22F3CF6D31}" dt="2022-01-03T12:49:17.583" v="1306" actId="20577"/>
          <ac:spMkLst>
            <pc:docMk/>
            <pc:sldMk cId="4046782575" sldId="318"/>
            <ac:spMk id="2" creationId="{23186FDC-4E0B-4C77-92D3-7A5DF8FC2CCE}"/>
          </ac:spMkLst>
        </pc:spChg>
        <pc:spChg chg="del">
          <ac:chgData name="Lander Savelkoul" userId="d68c8bb7-4e3f-40e6-a6e9-59eef8f31608" providerId="ADAL" clId="{F5BFA5C1-11A6-49DB-9818-7E22F3CF6D31}" dt="2022-01-03T12:49:11.940" v="1280" actId="478"/>
          <ac:spMkLst>
            <pc:docMk/>
            <pc:sldMk cId="4046782575" sldId="318"/>
            <ac:spMk id="3" creationId="{DFF0A45C-B6D2-4C01-96A4-643595806537}"/>
          </ac:spMkLst>
        </pc:spChg>
        <pc:picChg chg="add mod">
          <ac:chgData name="Lander Savelkoul" userId="d68c8bb7-4e3f-40e6-a6e9-59eef8f31608" providerId="ADAL" clId="{F5BFA5C1-11A6-49DB-9818-7E22F3CF6D31}" dt="2022-01-03T12:50:00.086" v="1343" actId="1076"/>
          <ac:picMkLst>
            <pc:docMk/>
            <pc:sldMk cId="4046782575" sldId="318"/>
            <ac:picMk id="5" creationId="{80E53D32-FFF8-4FE6-9891-75EBB314760F}"/>
          </ac:picMkLst>
        </pc:picChg>
      </pc:sldChg>
      <pc:sldChg chg="new del">
        <pc:chgData name="Lander Savelkoul" userId="d68c8bb7-4e3f-40e6-a6e9-59eef8f31608" providerId="ADAL" clId="{F5BFA5C1-11A6-49DB-9818-7E22F3CF6D31}" dt="2022-01-03T15:29:15.006" v="1523" actId="47"/>
        <pc:sldMkLst>
          <pc:docMk/>
          <pc:sldMk cId="50248097" sldId="319"/>
        </pc:sldMkLst>
      </pc:sldChg>
      <pc:sldChg chg="new del">
        <pc:chgData name="Lander Savelkoul" userId="d68c8bb7-4e3f-40e6-a6e9-59eef8f31608" providerId="ADAL" clId="{F5BFA5C1-11A6-49DB-9818-7E22F3CF6D31}" dt="2022-01-03T13:25:06.521" v="1412" actId="47"/>
        <pc:sldMkLst>
          <pc:docMk/>
          <pc:sldMk cId="1765957328" sldId="319"/>
        </pc:sldMkLst>
      </pc:sldChg>
      <pc:sldChg chg="addSp delSp modSp new mod">
        <pc:chgData name="Lander Savelkoul" userId="d68c8bb7-4e3f-40e6-a6e9-59eef8f31608" providerId="ADAL" clId="{F5BFA5C1-11A6-49DB-9818-7E22F3CF6D31}" dt="2022-01-03T15:29:17.521" v="1525" actId="1076"/>
        <pc:sldMkLst>
          <pc:docMk/>
          <pc:sldMk cId="2031343024" sldId="320"/>
        </pc:sldMkLst>
        <pc:spChg chg="mod">
          <ac:chgData name="Lander Savelkoul" userId="d68c8bb7-4e3f-40e6-a6e9-59eef8f31608" providerId="ADAL" clId="{F5BFA5C1-11A6-49DB-9818-7E22F3CF6D31}" dt="2022-01-03T15:29:10.058" v="1520" actId="1076"/>
          <ac:spMkLst>
            <pc:docMk/>
            <pc:sldMk cId="2031343024" sldId="320"/>
            <ac:spMk id="2" creationId="{D369793A-4E95-4FC9-B1B1-F3F08DB30CEB}"/>
          </ac:spMkLst>
        </pc:spChg>
        <pc:spChg chg="del">
          <ac:chgData name="Lander Savelkoul" userId="d68c8bb7-4e3f-40e6-a6e9-59eef8f31608" providerId="ADAL" clId="{F5BFA5C1-11A6-49DB-9818-7E22F3CF6D31}" dt="2022-01-03T15:29:11.179" v="1521" actId="478"/>
          <ac:spMkLst>
            <pc:docMk/>
            <pc:sldMk cId="2031343024" sldId="320"/>
            <ac:spMk id="3" creationId="{32B42105-36BF-4720-B161-1A98FEA513EC}"/>
          </ac:spMkLst>
        </pc:spChg>
        <pc:picChg chg="add mod">
          <ac:chgData name="Lander Savelkoul" userId="d68c8bb7-4e3f-40e6-a6e9-59eef8f31608" providerId="ADAL" clId="{F5BFA5C1-11A6-49DB-9818-7E22F3CF6D31}" dt="2022-01-03T15:29:17.521" v="1525" actId="1076"/>
          <ac:picMkLst>
            <pc:docMk/>
            <pc:sldMk cId="2031343024" sldId="320"/>
            <ac:picMk id="4" creationId="{DCA9DDC9-B758-46AE-B8C8-2A6FA4D6C382}"/>
          </ac:picMkLst>
        </pc:picChg>
      </pc:sldChg>
      <pc:sldChg chg="delSp modSp new del mod">
        <pc:chgData name="Lander Savelkoul" userId="d68c8bb7-4e3f-40e6-a6e9-59eef8f31608" providerId="ADAL" clId="{F5BFA5C1-11A6-49DB-9818-7E22F3CF6D31}" dt="2022-01-03T15:27:10.408" v="1452" actId="47"/>
        <pc:sldMkLst>
          <pc:docMk/>
          <pc:sldMk cId="3329441572" sldId="320"/>
        </pc:sldMkLst>
        <pc:spChg chg="mod">
          <ac:chgData name="Lander Savelkoul" userId="d68c8bb7-4e3f-40e6-a6e9-59eef8f31608" providerId="ADAL" clId="{F5BFA5C1-11A6-49DB-9818-7E22F3CF6D31}" dt="2022-01-03T13:23:21.729" v="1403" actId="20577"/>
          <ac:spMkLst>
            <pc:docMk/>
            <pc:sldMk cId="3329441572" sldId="320"/>
            <ac:spMk id="2" creationId="{10FE90A7-DE20-4343-8B24-9B2C7CA2D4D0}"/>
          </ac:spMkLst>
        </pc:spChg>
        <pc:spChg chg="del">
          <ac:chgData name="Lander Savelkoul" userId="d68c8bb7-4e3f-40e6-a6e9-59eef8f31608" providerId="ADAL" clId="{F5BFA5C1-11A6-49DB-9818-7E22F3CF6D31}" dt="2022-01-03T13:25:08.513" v="1413" actId="478"/>
          <ac:spMkLst>
            <pc:docMk/>
            <pc:sldMk cId="3329441572" sldId="320"/>
            <ac:spMk id="3" creationId="{BB73AB40-8682-4FE0-8237-6437F2B4B605}"/>
          </ac:spMkLst>
        </pc:spChg>
      </pc:sldChg>
      <pc:sldChg chg="modSp new mod">
        <pc:chgData name="Lander Savelkoul" userId="d68c8bb7-4e3f-40e6-a6e9-59eef8f31608" providerId="ADAL" clId="{F5BFA5C1-11A6-49DB-9818-7E22F3CF6D31}" dt="2022-01-03T15:29:34.079" v="1545" actId="20577"/>
        <pc:sldMkLst>
          <pc:docMk/>
          <pc:sldMk cId="2306758639" sldId="321"/>
        </pc:sldMkLst>
        <pc:spChg chg="mod">
          <ac:chgData name="Lander Savelkoul" userId="d68c8bb7-4e3f-40e6-a6e9-59eef8f31608" providerId="ADAL" clId="{F5BFA5C1-11A6-49DB-9818-7E22F3CF6D31}" dt="2022-01-03T15:29:34.079" v="1545" actId="20577"/>
          <ac:spMkLst>
            <pc:docMk/>
            <pc:sldMk cId="2306758639" sldId="321"/>
            <ac:spMk id="2" creationId="{767FA8B5-FCB8-443C-9887-3DC3A945C88A}"/>
          </ac:spMkLst>
        </pc:spChg>
      </pc:sldChg>
      <pc:sldChg chg="modSp new del mod">
        <pc:chgData name="Lander Savelkoul" userId="d68c8bb7-4e3f-40e6-a6e9-59eef8f31608" providerId="ADAL" clId="{F5BFA5C1-11A6-49DB-9818-7E22F3CF6D31}" dt="2022-01-03T15:33:40.878" v="1867" actId="47"/>
        <pc:sldMkLst>
          <pc:docMk/>
          <pc:sldMk cId="3606769630" sldId="322"/>
        </pc:sldMkLst>
        <pc:spChg chg="mod">
          <ac:chgData name="Lander Savelkoul" userId="d68c8bb7-4e3f-40e6-a6e9-59eef8f31608" providerId="ADAL" clId="{F5BFA5C1-11A6-49DB-9818-7E22F3CF6D31}" dt="2022-01-03T15:29:39.278" v="1563" actId="20577"/>
          <ac:spMkLst>
            <pc:docMk/>
            <pc:sldMk cId="3606769630" sldId="322"/>
            <ac:spMk id="2" creationId="{AB9CC8A7-A754-4918-B415-AE44A0528B6A}"/>
          </ac:spMkLst>
        </pc:spChg>
      </pc:sldChg>
      <pc:sldChg chg="addSp modSp new mod modClrScheme chgLayout">
        <pc:chgData name="Lander Savelkoul" userId="d68c8bb7-4e3f-40e6-a6e9-59eef8f31608" providerId="ADAL" clId="{F5BFA5C1-11A6-49DB-9818-7E22F3CF6D31}" dt="2022-01-03T15:32:07.755" v="1866" actId="20577"/>
        <pc:sldMkLst>
          <pc:docMk/>
          <pc:sldMk cId="2910901782" sldId="323"/>
        </pc:sldMkLst>
        <pc:spChg chg="mod">
          <ac:chgData name="Lander Savelkoul" userId="d68c8bb7-4e3f-40e6-a6e9-59eef8f31608" providerId="ADAL" clId="{F5BFA5C1-11A6-49DB-9818-7E22F3CF6D31}" dt="2022-01-03T15:32:07.755" v="1866" actId="20577"/>
          <ac:spMkLst>
            <pc:docMk/>
            <pc:sldMk cId="2910901782" sldId="323"/>
            <ac:spMk id="2" creationId="{AEFFC778-BB84-4198-82F0-C975352A626A}"/>
          </ac:spMkLst>
        </pc:spChg>
        <pc:spChg chg="mod ord">
          <ac:chgData name="Lander Savelkoul" userId="d68c8bb7-4e3f-40e6-a6e9-59eef8f31608" providerId="ADAL" clId="{F5BFA5C1-11A6-49DB-9818-7E22F3CF6D31}" dt="2022-01-03T15:31:49.003" v="1839" actId="26606"/>
          <ac:spMkLst>
            <pc:docMk/>
            <pc:sldMk cId="2910901782" sldId="323"/>
            <ac:spMk id="3" creationId="{7D1D8255-1B7A-40EF-BF4E-74EDD90D0F28}"/>
          </ac:spMkLst>
        </pc:spChg>
        <pc:picChg chg="add mod">
          <ac:chgData name="Lander Savelkoul" userId="d68c8bb7-4e3f-40e6-a6e9-59eef8f31608" providerId="ADAL" clId="{F5BFA5C1-11A6-49DB-9818-7E22F3CF6D31}" dt="2022-01-03T15:31:49.003" v="1839" actId="26606"/>
          <ac:picMkLst>
            <pc:docMk/>
            <pc:sldMk cId="2910901782" sldId="323"/>
            <ac:picMk id="5" creationId="{20012CC1-EF27-4BDA-BA5E-1C30D9BB71FA}"/>
          </ac:picMkLst>
        </pc:picChg>
      </pc:sldChg>
      <pc:sldChg chg="modSp new mod">
        <pc:chgData name="Lander Savelkoul" userId="d68c8bb7-4e3f-40e6-a6e9-59eef8f31608" providerId="ADAL" clId="{F5BFA5C1-11A6-49DB-9818-7E22F3CF6D31}" dt="2022-01-03T15:34:27.822" v="1904" actId="5793"/>
        <pc:sldMkLst>
          <pc:docMk/>
          <pc:sldMk cId="4229456077" sldId="324"/>
        </pc:sldMkLst>
        <pc:spChg chg="mod">
          <ac:chgData name="Lander Savelkoul" userId="d68c8bb7-4e3f-40e6-a6e9-59eef8f31608" providerId="ADAL" clId="{F5BFA5C1-11A6-49DB-9818-7E22F3CF6D31}" dt="2022-01-03T15:34:23.196" v="1883" actId="20577"/>
          <ac:spMkLst>
            <pc:docMk/>
            <pc:sldMk cId="4229456077" sldId="324"/>
            <ac:spMk id="2" creationId="{FB481B92-A525-43A8-BA39-136AFF02333C}"/>
          </ac:spMkLst>
        </pc:spChg>
        <pc:spChg chg="mod">
          <ac:chgData name="Lander Savelkoul" userId="d68c8bb7-4e3f-40e6-a6e9-59eef8f31608" providerId="ADAL" clId="{F5BFA5C1-11A6-49DB-9818-7E22F3CF6D31}" dt="2022-01-03T15:34:27.822" v="1904" actId="5793"/>
          <ac:spMkLst>
            <pc:docMk/>
            <pc:sldMk cId="4229456077" sldId="324"/>
            <ac:spMk id="3" creationId="{E87B5217-595C-4252-9D04-BC1E374C6C66}"/>
          </ac:spMkLst>
        </pc:spChg>
      </pc:sldChg>
    </pc:docChg>
  </pc:docChgLst>
  <pc:docChgLst>
    <pc:chgData name="Lander Savelkoul" userId="d68c8bb7-4e3f-40e6-a6e9-59eef8f31608" providerId="ADAL" clId="{588EF708-145E-4585-803D-1682EF76CC6D}"/>
    <pc:docChg chg="modSld">
      <pc:chgData name="Lander Savelkoul" userId="d68c8bb7-4e3f-40e6-a6e9-59eef8f31608" providerId="ADAL" clId="{588EF708-145E-4585-803D-1682EF76CC6D}" dt="2021-08-05T13:15:19.331" v="27" actId="14100"/>
      <pc:docMkLst>
        <pc:docMk/>
      </pc:docMkLst>
      <pc:sldChg chg="modSp mod modAnim">
        <pc:chgData name="Lander Savelkoul" userId="d68c8bb7-4e3f-40e6-a6e9-59eef8f31608" providerId="ADAL" clId="{588EF708-145E-4585-803D-1682EF76CC6D}" dt="2021-08-05T13:15:19.331" v="27" actId="14100"/>
        <pc:sldMkLst>
          <pc:docMk/>
          <pc:sldMk cId="2532627540" sldId="308"/>
        </pc:sldMkLst>
        <pc:spChg chg="mod">
          <ac:chgData name="Lander Savelkoul" userId="d68c8bb7-4e3f-40e6-a6e9-59eef8f31608" providerId="ADAL" clId="{588EF708-145E-4585-803D-1682EF76CC6D}" dt="2021-08-05T13:15:19.331" v="27" actId="14100"/>
          <ac:spMkLst>
            <pc:docMk/>
            <pc:sldMk cId="2532627540" sldId="308"/>
            <ac:spMk id="11" creationId="{100636EB-7AD4-44C1-8C12-D1215908AB9A}"/>
          </ac:spMkLst>
        </pc:spChg>
      </pc:sldChg>
    </pc:docChg>
  </pc:docChgLst>
  <pc:docChgLst>
    <pc:chgData name="Lander Savelkoul" userId="d68c8bb7-4e3f-40e6-a6e9-59eef8f31608" providerId="ADAL" clId="{1F880AEC-7BCE-458F-A785-70D4F803F5B1}"/>
    <pc:docChg chg="undo redo custSel mod addSld delSld modSld sldOrd">
      <pc:chgData name="Lander Savelkoul" userId="d68c8bb7-4e3f-40e6-a6e9-59eef8f31608" providerId="ADAL" clId="{1F880AEC-7BCE-458F-A785-70D4F803F5B1}" dt="2021-03-10T13:41:39.321" v="4069" actId="20577"/>
      <pc:docMkLst>
        <pc:docMk/>
      </pc:docMkLst>
      <pc:sldChg chg="modSp mod">
        <pc:chgData name="Lander Savelkoul" userId="d68c8bb7-4e3f-40e6-a6e9-59eef8f31608" providerId="ADAL" clId="{1F880AEC-7BCE-458F-A785-70D4F803F5B1}" dt="2021-03-10T13:32:30.041" v="3771" actId="20577"/>
        <pc:sldMkLst>
          <pc:docMk/>
          <pc:sldMk cId="76914611" sldId="256"/>
        </pc:sldMkLst>
        <pc:spChg chg="mod">
          <ac:chgData name="Lander Savelkoul" userId="d68c8bb7-4e3f-40e6-a6e9-59eef8f31608" providerId="ADAL" clId="{1F880AEC-7BCE-458F-A785-70D4F803F5B1}" dt="2021-03-10T13:32:30.041" v="3771" actId="20577"/>
          <ac:spMkLst>
            <pc:docMk/>
            <pc:sldMk cId="76914611" sldId="256"/>
            <ac:spMk id="3" creationId="{00000000-0000-0000-0000-000000000000}"/>
          </ac:spMkLst>
        </pc:spChg>
      </pc:sldChg>
      <pc:sldChg chg="addSp delSp modSp mod ord">
        <pc:chgData name="Lander Savelkoul" userId="d68c8bb7-4e3f-40e6-a6e9-59eef8f31608" providerId="ADAL" clId="{1F880AEC-7BCE-458F-A785-70D4F803F5B1}" dt="2021-03-10T13:38:27.122" v="3913" actId="20577"/>
        <pc:sldMkLst>
          <pc:docMk/>
          <pc:sldMk cId="245779256" sldId="258"/>
        </pc:sldMkLst>
        <pc:spChg chg="mod">
          <ac:chgData name="Lander Savelkoul" userId="d68c8bb7-4e3f-40e6-a6e9-59eef8f31608" providerId="ADAL" clId="{1F880AEC-7BCE-458F-A785-70D4F803F5B1}" dt="2021-03-07T15:23:12.544" v="1511" actId="20577"/>
          <ac:spMkLst>
            <pc:docMk/>
            <pc:sldMk cId="245779256" sldId="258"/>
            <ac:spMk id="2" creationId="{00000000-0000-0000-0000-000000000000}"/>
          </ac:spMkLst>
        </pc:spChg>
        <pc:spChg chg="add del mod">
          <ac:chgData name="Lander Savelkoul" userId="d68c8bb7-4e3f-40e6-a6e9-59eef8f31608" providerId="ADAL" clId="{1F880AEC-7BCE-458F-A785-70D4F803F5B1}" dt="2021-03-10T13:27:24.029" v="3764"/>
          <ac:spMkLst>
            <pc:docMk/>
            <pc:sldMk cId="245779256" sldId="258"/>
            <ac:spMk id="3" creationId="{C4A9D7EC-1405-4CC0-96E7-FC298EBD0815}"/>
          </ac:spMkLst>
        </pc:spChg>
        <pc:spChg chg="mod">
          <ac:chgData name="Lander Savelkoul" userId="d68c8bb7-4e3f-40e6-a6e9-59eef8f31608" providerId="ADAL" clId="{1F880AEC-7BCE-458F-A785-70D4F803F5B1}" dt="2021-03-10T13:38:27.122" v="3913" actId="20577"/>
          <ac:spMkLst>
            <pc:docMk/>
            <pc:sldMk cId="245779256" sldId="258"/>
            <ac:spMk id="9" creationId="{4969F739-84A7-4F19-AD83-B1B0771D19A6}"/>
          </ac:spMkLst>
        </pc:spChg>
        <pc:picChg chg="add del mod">
          <ac:chgData name="Lander Savelkoul" userId="d68c8bb7-4e3f-40e6-a6e9-59eef8f31608" providerId="ADAL" clId="{1F880AEC-7BCE-458F-A785-70D4F803F5B1}" dt="2021-03-07T15:33:53.282" v="1760" actId="478"/>
          <ac:picMkLst>
            <pc:docMk/>
            <pc:sldMk cId="245779256" sldId="258"/>
            <ac:picMk id="3" creationId="{C69488B3-FB59-4497-8B80-1C289405AAFE}"/>
          </ac:picMkLst>
        </pc:picChg>
        <pc:picChg chg="add mod">
          <ac:chgData name="Lander Savelkoul" userId="d68c8bb7-4e3f-40e6-a6e9-59eef8f31608" providerId="ADAL" clId="{1F880AEC-7BCE-458F-A785-70D4F803F5B1}" dt="2021-03-07T15:33:10.202" v="1750"/>
          <ac:picMkLst>
            <pc:docMk/>
            <pc:sldMk cId="245779256" sldId="258"/>
            <ac:picMk id="10" creationId="{ACB7144A-988C-433B-9AFA-88E9205B4996}"/>
          </ac:picMkLst>
        </pc:picChg>
      </pc:sldChg>
      <pc:sldChg chg="del ord">
        <pc:chgData name="Lander Savelkoul" userId="d68c8bb7-4e3f-40e6-a6e9-59eef8f31608" providerId="ADAL" clId="{1F880AEC-7BCE-458F-A785-70D4F803F5B1}" dt="2021-03-07T15:12:15.815" v="1306" actId="2696"/>
        <pc:sldMkLst>
          <pc:docMk/>
          <pc:sldMk cId="2701835122" sldId="260"/>
        </pc:sldMkLst>
      </pc:sldChg>
      <pc:sldChg chg="del ord">
        <pc:chgData name="Lander Savelkoul" userId="d68c8bb7-4e3f-40e6-a6e9-59eef8f31608" providerId="ADAL" clId="{1F880AEC-7BCE-458F-A785-70D4F803F5B1}" dt="2021-03-07T15:29:05.111" v="1704" actId="2696"/>
        <pc:sldMkLst>
          <pc:docMk/>
          <pc:sldMk cId="2707877738" sldId="261"/>
        </pc:sldMkLst>
      </pc:sldChg>
      <pc:sldChg chg="addSp delSp modSp mod ord">
        <pc:chgData name="Lander Savelkoul" userId="d68c8bb7-4e3f-40e6-a6e9-59eef8f31608" providerId="ADAL" clId="{1F880AEC-7BCE-458F-A785-70D4F803F5B1}" dt="2021-03-08T17:07:00.575" v="2048" actId="1076"/>
        <pc:sldMkLst>
          <pc:docMk/>
          <pc:sldMk cId="4089265286" sldId="262"/>
        </pc:sldMkLst>
        <pc:picChg chg="add del">
          <ac:chgData name="Lander Savelkoul" userId="d68c8bb7-4e3f-40e6-a6e9-59eef8f31608" providerId="ADAL" clId="{1F880AEC-7BCE-458F-A785-70D4F803F5B1}" dt="2021-03-07T15:24:01.366" v="1524" actId="478"/>
          <ac:picMkLst>
            <pc:docMk/>
            <pc:sldMk cId="4089265286" sldId="262"/>
            <ac:picMk id="3" creationId="{D8B2868D-BF05-487B-BC79-8394204CC35F}"/>
          </ac:picMkLst>
        </pc:picChg>
        <pc:picChg chg="mod">
          <ac:chgData name="Lander Savelkoul" userId="d68c8bb7-4e3f-40e6-a6e9-59eef8f31608" providerId="ADAL" clId="{1F880AEC-7BCE-458F-A785-70D4F803F5B1}" dt="2021-03-08T17:06:52.334" v="2046" actId="1076"/>
          <ac:picMkLst>
            <pc:docMk/>
            <pc:sldMk cId="4089265286" sldId="262"/>
            <ac:picMk id="4" creationId="{D4C24A65-642C-4F31-95A8-633A8CF6A2F0}"/>
          </ac:picMkLst>
        </pc:picChg>
        <pc:picChg chg="mod">
          <ac:chgData name="Lander Savelkoul" userId="d68c8bb7-4e3f-40e6-a6e9-59eef8f31608" providerId="ADAL" clId="{1F880AEC-7BCE-458F-A785-70D4F803F5B1}" dt="2021-03-08T17:06:58.463" v="2047" actId="1076"/>
          <ac:picMkLst>
            <pc:docMk/>
            <pc:sldMk cId="4089265286" sldId="262"/>
            <ac:picMk id="5" creationId="{C28F8F06-2FC3-47E9-930A-EDBFBBA6F849}"/>
          </ac:picMkLst>
        </pc:picChg>
        <pc:picChg chg="mod">
          <ac:chgData name="Lander Savelkoul" userId="d68c8bb7-4e3f-40e6-a6e9-59eef8f31608" providerId="ADAL" clId="{1F880AEC-7BCE-458F-A785-70D4F803F5B1}" dt="2021-03-08T17:07:00.575" v="2048" actId="1076"/>
          <ac:picMkLst>
            <pc:docMk/>
            <pc:sldMk cId="4089265286" sldId="262"/>
            <ac:picMk id="6" creationId="{C595A42D-92FD-4409-BC8C-3E4018512269}"/>
          </ac:picMkLst>
        </pc:picChg>
        <pc:picChg chg="add del">
          <ac:chgData name="Lander Savelkoul" userId="d68c8bb7-4e3f-40e6-a6e9-59eef8f31608" providerId="ADAL" clId="{1F880AEC-7BCE-458F-A785-70D4F803F5B1}" dt="2021-03-07T15:24:02.201" v="1525" actId="478"/>
          <ac:picMkLst>
            <pc:docMk/>
            <pc:sldMk cId="4089265286" sldId="262"/>
            <ac:picMk id="7" creationId="{18119CBA-89C3-40FB-927D-B31E5F187797}"/>
          </ac:picMkLst>
        </pc:picChg>
        <pc:picChg chg="del">
          <ac:chgData name="Lander Savelkoul" userId="d68c8bb7-4e3f-40e6-a6e9-59eef8f31608" providerId="ADAL" clId="{1F880AEC-7BCE-458F-A785-70D4F803F5B1}" dt="2021-03-07T15:24:02.664" v="1526" actId="478"/>
          <ac:picMkLst>
            <pc:docMk/>
            <pc:sldMk cId="4089265286" sldId="262"/>
            <ac:picMk id="8" creationId="{48189D3D-093E-4C22-9BFC-67F0241A56D3}"/>
          </ac:picMkLst>
        </pc:picChg>
        <pc:picChg chg="add del mod">
          <ac:chgData name="Lander Savelkoul" userId="d68c8bb7-4e3f-40e6-a6e9-59eef8f31608" providerId="ADAL" clId="{1F880AEC-7BCE-458F-A785-70D4F803F5B1}" dt="2021-03-07T15:26:08.086" v="1614" actId="478"/>
          <ac:picMkLst>
            <pc:docMk/>
            <pc:sldMk cId="4089265286" sldId="262"/>
            <ac:picMk id="9" creationId="{B82EBFBD-6A12-4003-BE10-1D41EA0067DA}"/>
          </ac:picMkLst>
        </pc:picChg>
        <pc:picChg chg="add del mod">
          <ac:chgData name="Lander Savelkoul" userId="d68c8bb7-4e3f-40e6-a6e9-59eef8f31608" providerId="ADAL" clId="{1F880AEC-7BCE-458F-A785-70D4F803F5B1}" dt="2021-03-07T15:26:09.061" v="1616" actId="478"/>
          <ac:picMkLst>
            <pc:docMk/>
            <pc:sldMk cId="4089265286" sldId="262"/>
            <ac:picMk id="10" creationId="{828677A4-2ADF-45C1-BECF-4F0DD8ECC403}"/>
          </ac:picMkLst>
        </pc:picChg>
        <pc:picChg chg="add del mod">
          <ac:chgData name="Lander Savelkoul" userId="d68c8bb7-4e3f-40e6-a6e9-59eef8f31608" providerId="ADAL" clId="{1F880AEC-7BCE-458F-A785-70D4F803F5B1}" dt="2021-03-07T15:26:08.465" v="1615" actId="478"/>
          <ac:picMkLst>
            <pc:docMk/>
            <pc:sldMk cId="4089265286" sldId="262"/>
            <ac:picMk id="11" creationId="{A5124605-FDD8-4789-8376-E7086C00FA81}"/>
          </ac:picMkLst>
        </pc:picChg>
        <pc:picChg chg="add mod">
          <ac:chgData name="Lander Savelkoul" userId="d68c8bb7-4e3f-40e6-a6e9-59eef8f31608" providerId="ADAL" clId="{1F880AEC-7BCE-458F-A785-70D4F803F5B1}" dt="2021-03-07T15:33:54.786" v="1761"/>
          <ac:picMkLst>
            <pc:docMk/>
            <pc:sldMk cId="4089265286" sldId="262"/>
            <ac:picMk id="12" creationId="{B136E7C2-4E3F-4A7A-AAC2-4B38E0150AC2}"/>
          </ac:picMkLst>
        </pc:picChg>
      </pc:sldChg>
      <pc:sldChg chg="addSp delSp modSp mod">
        <pc:chgData name="Lander Savelkoul" userId="d68c8bb7-4e3f-40e6-a6e9-59eef8f31608" providerId="ADAL" clId="{1F880AEC-7BCE-458F-A785-70D4F803F5B1}" dt="2021-03-07T15:36:54.597" v="1796" actId="478"/>
        <pc:sldMkLst>
          <pc:docMk/>
          <pc:sldMk cId="1477508755" sldId="263"/>
        </pc:sldMkLst>
        <pc:picChg chg="add del mod">
          <ac:chgData name="Lander Savelkoul" userId="d68c8bb7-4e3f-40e6-a6e9-59eef8f31608" providerId="ADAL" clId="{1F880AEC-7BCE-458F-A785-70D4F803F5B1}" dt="2021-03-07T15:36:54.597" v="1796" actId="478"/>
          <ac:picMkLst>
            <pc:docMk/>
            <pc:sldMk cId="1477508755" sldId="263"/>
            <ac:picMk id="11" creationId="{1EB88E8C-3842-4F0B-9684-80AC1B460756}"/>
          </ac:picMkLst>
        </pc:picChg>
      </pc:sldChg>
      <pc:sldChg chg="addSp delSp modSp mod">
        <pc:chgData name="Lander Savelkoul" userId="d68c8bb7-4e3f-40e6-a6e9-59eef8f31608" providerId="ADAL" clId="{1F880AEC-7BCE-458F-A785-70D4F803F5B1}" dt="2021-03-08T17:40:18.329" v="2332" actId="478"/>
        <pc:sldMkLst>
          <pc:docMk/>
          <pc:sldMk cId="1311060377" sldId="265"/>
        </pc:sldMkLst>
        <pc:spChg chg="add del mod">
          <ac:chgData name="Lander Savelkoul" userId="d68c8bb7-4e3f-40e6-a6e9-59eef8f31608" providerId="ADAL" clId="{1F880AEC-7BCE-458F-A785-70D4F803F5B1}" dt="2021-03-07T15:31:11.736" v="1720"/>
          <ac:spMkLst>
            <pc:docMk/>
            <pc:sldMk cId="1311060377" sldId="265"/>
            <ac:spMk id="5" creationId="{64C184EB-8A81-4E0D-8D99-BC717CDAAD5E}"/>
          </ac:spMkLst>
        </pc:spChg>
        <pc:spChg chg="mod">
          <ac:chgData name="Lander Savelkoul" userId="d68c8bb7-4e3f-40e6-a6e9-59eef8f31608" providerId="ADAL" clId="{1F880AEC-7BCE-458F-A785-70D4F803F5B1}" dt="2021-03-08T17:17:01.559" v="2248" actId="20577"/>
          <ac:spMkLst>
            <pc:docMk/>
            <pc:sldMk cId="1311060377" sldId="265"/>
            <ac:spMk id="6" creationId="{79BB9C8E-8129-43B4-80C9-E414517A5708}"/>
          </ac:spMkLst>
        </pc:spChg>
        <pc:spChg chg="add del mod">
          <ac:chgData name="Lander Savelkoul" userId="d68c8bb7-4e3f-40e6-a6e9-59eef8f31608" providerId="ADAL" clId="{1F880AEC-7BCE-458F-A785-70D4F803F5B1}" dt="2021-03-07T15:31:11.736" v="1720"/>
          <ac:spMkLst>
            <pc:docMk/>
            <pc:sldMk cId="1311060377" sldId="265"/>
            <ac:spMk id="7" creationId="{6CF5BBB9-6126-4A3E-A002-1B9CEB90F973}"/>
          </ac:spMkLst>
        </pc:spChg>
        <pc:spChg chg="add del mod">
          <ac:chgData name="Lander Savelkoul" userId="d68c8bb7-4e3f-40e6-a6e9-59eef8f31608" providerId="ADAL" clId="{1F880AEC-7BCE-458F-A785-70D4F803F5B1}" dt="2021-03-07T15:31:11.736" v="1720"/>
          <ac:spMkLst>
            <pc:docMk/>
            <pc:sldMk cId="1311060377" sldId="265"/>
            <ac:spMk id="8" creationId="{473B3623-E3CC-493C-A2CB-6644B1961954}"/>
          </ac:spMkLst>
        </pc:spChg>
        <pc:spChg chg="add del mod">
          <ac:chgData name="Lander Savelkoul" userId="d68c8bb7-4e3f-40e6-a6e9-59eef8f31608" providerId="ADAL" clId="{1F880AEC-7BCE-458F-A785-70D4F803F5B1}" dt="2021-03-07T15:31:11.736" v="1720"/>
          <ac:spMkLst>
            <pc:docMk/>
            <pc:sldMk cId="1311060377" sldId="265"/>
            <ac:spMk id="9" creationId="{F57D6659-633A-4196-80E2-083457041327}"/>
          </ac:spMkLst>
        </pc:spChg>
        <pc:spChg chg="add del mod">
          <ac:chgData name="Lander Savelkoul" userId="d68c8bb7-4e3f-40e6-a6e9-59eef8f31608" providerId="ADAL" clId="{1F880AEC-7BCE-458F-A785-70D4F803F5B1}" dt="2021-03-07T15:31:11.736" v="1720"/>
          <ac:spMkLst>
            <pc:docMk/>
            <pc:sldMk cId="1311060377" sldId="265"/>
            <ac:spMk id="10" creationId="{D99831EA-0A8A-4CE1-A3AA-0AE58A1019F8}"/>
          </ac:spMkLst>
        </pc:spChg>
        <pc:spChg chg="add del mod">
          <ac:chgData name="Lander Savelkoul" userId="d68c8bb7-4e3f-40e6-a6e9-59eef8f31608" providerId="ADAL" clId="{1F880AEC-7BCE-458F-A785-70D4F803F5B1}" dt="2021-03-07T15:31:11.736" v="1720"/>
          <ac:spMkLst>
            <pc:docMk/>
            <pc:sldMk cId="1311060377" sldId="265"/>
            <ac:spMk id="11" creationId="{02550937-9EC6-4FB8-89A4-E043D849B243}"/>
          </ac:spMkLst>
        </pc:spChg>
        <pc:spChg chg="add del mod">
          <ac:chgData name="Lander Savelkoul" userId="d68c8bb7-4e3f-40e6-a6e9-59eef8f31608" providerId="ADAL" clId="{1F880AEC-7BCE-458F-A785-70D4F803F5B1}" dt="2021-03-07T15:31:11.736" v="1720"/>
          <ac:spMkLst>
            <pc:docMk/>
            <pc:sldMk cId="1311060377" sldId="265"/>
            <ac:spMk id="12" creationId="{87DBF082-ABA7-4BE7-86AA-DD412AC6C2FA}"/>
          </ac:spMkLst>
        </pc:spChg>
        <pc:picChg chg="add mod">
          <ac:chgData name="Lander Savelkoul" userId="d68c8bb7-4e3f-40e6-a6e9-59eef8f31608" providerId="ADAL" clId="{1F880AEC-7BCE-458F-A785-70D4F803F5B1}" dt="2021-03-07T15:31:42.749" v="1729" actId="1076"/>
          <ac:picMkLst>
            <pc:docMk/>
            <pc:sldMk cId="1311060377" sldId="265"/>
            <ac:picMk id="3" creationId="{D0790445-61E1-4C59-9262-9336E196EE01}"/>
          </ac:picMkLst>
        </pc:picChg>
        <pc:picChg chg="del mod">
          <ac:chgData name="Lander Savelkoul" userId="d68c8bb7-4e3f-40e6-a6e9-59eef8f31608" providerId="ADAL" clId="{1F880AEC-7BCE-458F-A785-70D4F803F5B1}" dt="2021-03-08T17:25:58.340" v="2264" actId="478"/>
          <ac:picMkLst>
            <pc:docMk/>
            <pc:sldMk cId="1311060377" sldId="265"/>
            <ac:picMk id="4" creationId="{57B661C3-3A1E-4E8A-989C-D40C9AC23A97}"/>
          </ac:picMkLst>
        </pc:picChg>
        <pc:picChg chg="add mod ord">
          <ac:chgData name="Lander Savelkoul" userId="d68c8bb7-4e3f-40e6-a6e9-59eef8f31608" providerId="ADAL" clId="{1F880AEC-7BCE-458F-A785-70D4F803F5B1}" dt="2021-03-08T17:27:22.252" v="2277" actId="1076"/>
          <ac:picMkLst>
            <pc:docMk/>
            <pc:sldMk cId="1311060377" sldId="265"/>
            <ac:picMk id="5" creationId="{46E13BB5-6671-4E11-B8A3-109AAEFBF3C4}"/>
          </ac:picMkLst>
        </pc:picChg>
        <pc:picChg chg="add del mod">
          <ac:chgData name="Lander Savelkoul" userId="d68c8bb7-4e3f-40e6-a6e9-59eef8f31608" providerId="ADAL" clId="{1F880AEC-7BCE-458F-A785-70D4F803F5B1}" dt="2021-03-08T17:40:18.329" v="2332" actId="478"/>
          <ac:picMkLst>
            <pc:docMk/>
            <pc:sldMk cId="1311060377" sldId="265"/>
            <ac:picMk id="7" creationId="{A08393B2-430B-4E0A-A74D-88481ABD143E}"/>
          </ac:picMkLst>
        </pc:picChg>
        <pc:picChg chg="add mod">
          <ac:chgData name="Lander Savelkoul" userId="d68c8bb7-4e3f-40e6-a6e9-59eef8f31608" providerId="ADAL" clId="{1F880AEC-7BCE-458F-A785-70D4F803F5B1}" dt="2021-03-08T17:27:14.060" v="2274" actId="1076"/>
          <ac:picMkLst>
            <pc:docMk/>
            <pc:sldMk cId="1311060377" sldId="265"/>
            <ac:picMk id="8" creationId="{C06BD917-1B11-4FF1-8F9D-D0CC790B29E1}"/>
          </ac:picMkLst>
        </pc:picChg>
        <pc:picChg chg="add del mod">
          <ac:chgData name="Lander Savelkoul" userId="d68c8bb7-4e3f-40e6-a6e9-59eef8f31608" providerId="ADAL" clId="{1F880AEC-7BCE-458F-A785-70D4F803F5B1}" dt="2021-03-07T15:35:42.640" v="1773" actId="478"/>
          <ac:picMkLst>
            <pc:docMk/>
            <pc:sldMk cId="1311060377" sldId="265"/>
            <ac:picMk id="13" creationId="{593FF172-632E-4AB4-B7FE-158CE4284B59}"/>
          </ac:picMkLst>
        </pc:picChg>
        <pc:picChg chg="add del mod">
          <ac:chgData name="Lander Savelkoul" userId="d68c8bb7-4e3f-40e6-a6e9-59eef8f31608" providerId="ADAL" clId="{1F880AEC-7BCE-458F-A785-70D4F803F5B1}" dt="2021-03-07T15:35:53.510" v="1779" actId="478"/>
          <ac:picMkLst>
            <pc:docMk/>
            <pc:sldMk cId="1311060377" sldId="265"/>
            <ac:picMk id="14" creationId="{2DA9CE13-31C2-43BD-BEA6-B8DB7F54D721}"/>
          </ac:picMkLst>
        </pc:picChg>
      </pc:sldChg>
      <pc:sldChg chg="addSp delSp modSp mod ord">
        <pc:chgData name="Lander Savelkoul" userId="d68c8bb7-4e3f-40e6-a6e9-59eef8f31608" providerId="ADAL" clId="{1F880AEC-7BCE-458F-A785-70D4F803F5B1}" dt="2021-03-08T17:40:46.582" v="2359" actId="1076"/>
        <pc:sldMkLst>
          <pc:docMk/>
          <pc:sldMk cId="4250827250" sldId="266"/>
        </pc:sldMkLst>
        <pc:spChg chg="mod">
          <ac:chgData name="Lander Savelkoul" userId="d68c8bb7-4e3f-40e6-a6e9-59eef8f31608" providerId="ADAL" clId="{1F880AEC-7BCE-458F-A785-70D4F803F5B1}" dt="2021-03-07T15:33:18.120" v="1753" actId="20577"/>
          <ac:spMkLst>
            <pc:docMk/>
            <pc:sldMk cId="4250827250" sldId="266"/>
            <ac:spMk id="2" creationId="{8D16B61C-A008-4DA1-ABB1-F9D41DE40898}"/>
          </ac:spMkLst>
        </pc:spChg>
        <pc:spChg chg="mod">
          <ac:chgData name="Lander Savelkoul" userId="d68c8bb7-4e3f-40e6-a6e9-59eef8f31608" providerId="ADAL" clId="{1F880AEC-7BCE-458F-A785-70D4F803F5B1}" dt="2021-03-07T15:06:24.766" v="1252" actId="20577"/>
          <ac:spMkLst>
            <pc:docMk/>
            <pc:sldMk cId="4250827250" sldId="266"/>
            <ac:spMk id="3" creationId="{22BB157F-1295-4838-B162-7805F9E20E05}"/>
          </ac:spMkLst>
        </pc:spChg>
        <pc:picChg chg="del mod">
          <ac:chgData name="Lander Savelkoul" userId="d68c8bb7-4e3f-40e6-a6e9-59eef8f31608" providerId="ADAL" clId="{1F880AEC-7BCE-458F-A785-70D4F803F5B1}" dt="2021-03-08T17:35:53.436" v="2279" actId="478"/>
          <ac:picMkLst>
            <pc:docMk/>
            <pc:sldMk cId="4250827250" sldId="266"/>
            <ac:picMk id="4" creationId="{FA66A76D-ABDA-47DF-8E3D-B7CA3E89062F}"/>
          </ac:picMkLst>
        </pc:picChg>
        <pc:picChg chg="add del mod ord">
          <ac:chgData name="Lander Savelkoul" userId="d68c8bb7-4e3f-40e6-a6e9-59eef8f31608" providerId="ADAL" clId="{1F880AEC-7BCE-458F-A785-70D4F803F5B1}" dt="2021-03-08T17:36:50.074" v="2287" actId="478"/>
          <ac:picMkLst>
            <pc:docMk/>
            <pc:sldMk cId="4250827250" sldId="266"/>
            <ac:picMk id="5" creationId="{BD7DE29C-DBB2-4784-B2F8-E48C4362B128}"/>
          </ac:picMkLst>
        </pc:picChg>
        <pc:picChg chg="add del">
          <ac:chgData name="Lander Savelkoul" userId="d68c8bb7-4e3f-40e6-a6e9-59eef8f31608" providerId="ADAL" clId="{1F880AEC-7BCE-458F-A785-70D4F803F5B1}" dt="2021-03-07T15:31:48.639" v="1731" actId="478"/>
          <ac:picMkLst>
            <pc:docMk/>
            <pc:sldMk cId="4250827250" sldId="266"/>
            <ac:picMk id="5" creationId="{BEFF313C-4D75-4A92-80C5-34D9E0CF84BF}"/>
          </ac:picMkLst>
        </pc:picChg>
        <pc:picChg chg="add mod">
          <ac:chgData name="Lander Savelkoul" userId="d68c8bb7-4e3f-40e6-a6e9-59eef8f31608" providerId="ADAL" clId="{1F880AEC-7BCE-458F-A785-70D4F803F5B1}" dt="2021-03-07T15:31:52.096" v="1732"/>
          <ac:picMkLst>
            <pc:docMk/>
            <pc:sldMk cId="4250827250" sldId="266"/>
            <ac:picMk id="6" creationId="{AD5FAFFE-6346-4EF8-9612-E7BB6CDB8F3B}"/>
          </ac:picMkLst>
        </pc:picChg>
        <pc:picChg chg="add mod ord">
          <ac:chgData name="Lander Savelkoul" userId="d68c8bb7-4e3f-40e6-a6e9-59eef8f31608" providerId="ADAL" clId="{1F880AEC-7BCE-458F-A785-70D4F803F5B1}" dt="2021-03-08T17:40:46.582" v="2359" actId="1076"/>
          <ac:picMkLst>
            <pc:docMk/>
            <pc:sldMk cId="4250827250" sldId="266"/>
            <ac:picMk id="7" creationId="{0DCB2674-C1B3-4B68-98CE-7B8D3BE8FD50}"/>
          </ac:picMkLst>
        </pc:picChg>
        <pc:picChg chg="add del mod">
          <ac:chgData name="Lander Savelkoul" userId="d68c8bb7-4e3f-40e6-a6e9-59eef8f31608" providerId="ADAL" clId="{1F880AEC-7BCE-458F-A785-70D4F803F5B1}" dt="2021-03-07T15:33:14.371" v="1752" actId="478"/>
          <ac:picMkLst>
            <pc:docMk/>
            <pc:sldMk cId="4250827250" sldId="266"/>
            <ac:picMk id="7" creationId="{2615914F-C9AE-4542-8167-DFA95A9A34D8}"/>
          </ac:picMkLst>
        </pc:picChg>
        <pc:picChg chg="add del mod ord">
          <ac:chgData name="Lander Savelkoul" userId="d68c8bb7-4e3f-40e6-a6e9-59eef8f31608" providerId="ADAL" clId="{1F880AEC-7BCE-458F-A785-70D4F803F5B1}" dt="2021-03-08T17:40:24.945" v="2350" actId="478"/>
          <ac:picMkLst>
            <pc:docMk/>
            <pc:sldMk cId="4250827250" sldId="266"/>
            <ac:picMk id="8" creationId="{E57E7CD8-993E-47ED-9E0E-228632BCDC39}"/>
          </ac:picMkLst>
        </pc:picChg>
        <pc:picChg chg="add del mod">
          <ac:chgData name="Lander Savelkoul" userId="d68c8bb7-4e3f-40e6-a6e9-59eef8f31608" providerId="ADAL" clId="{1F880AEC-7BCE-458F-A785-70D4F803F5B1}" dt="2021-03-08T17:40:41.247" v="2357" actId="1076"/>
          <ac:picMkLst>
            <pc:docMk/>
            <pc:sldMk cId="4250827250" sldId="266"/>
            <ac:picMk id="9" creationId="{9882D0BB-BF6B-46D8-8806-02C85499A95B}"/>
          </ac:picMkLst>
        </pc:picChg>
      </pc:sldChg>
      <pc:sldChg chg="addSp delSp modSp new mod ord">
        <pc:chgData name="Lander Savelkoul" userId="d68c8bb7-4e3f-40e6-a6e9-59eef8f31608" providerId="ADAL" clId="{1F880AEC-7BCE-458F-A785-70D4F803F5B1}" dt="2021-03-10T13:14:05.601" v="3662" actId="20577"/>
        <pc:sldMkLst>
          <pc:docMk/>
          <pc:sldMk cId="919273384" sldId="269"/>
        </pc:sldMkLst>
        <pc:spChg chg="mod">
          <ac:chgData name="Lander Savelkoul" userId="d68c8bb7-4e3f-40e6-a6e9-59eef8f31608" providerId="ADAL" clId="{1F880AEC-7BCE-458F-A785-70D4F803F5B1}" dt="2021-03-07T15:26:14.742" v="1619" actId="20577"/>
          <ac:spMkLst>
            <pc:docMk/>
            <pc:sldMk cId="919273384" sldId="269"/>
            <ac:spMk id="2" creationId="{C09F8A6A-1579-4B03-8F63-33DA9121A226}"/>
          </ac:spMkLst>
        </pc:spChg>
        <pc:spChg chg="del">
          <ac:chgData name="Lander Savelkoul" userId="d68c8bb7-4e3f-40e6-a6e9-59eef8f31608" providerId="ADAL" clId="{1F880AEC-7BCE-458F-A785-70D4F803F5B1}" dt="2021-03-07T14:27:58.147" v="281" actId="1032"/>
          <ac:spMkLst>
            <pc:docMk/>
            <pc:sldMk cId="919273384" sldId="269"/>
            <ac:spMk id="3" creationId="{1C522629-2F2E-4D62-8458-7456152A19BE}"/>
          </ac:spMkLst>
        </pc:spChg>
        <pc:spChg chg="add mod">
          <ac:chgData name="Lander Savelkoul" userId="d68c8bb7-4e3f-40e6-a6e9-59eef8f31608" providerId="ADAL" clId="{1F880AEC-7BCE-458F-A785-70D4F803F5B1}" dt="2021-03-10T11:28:12.468" v="3443" actId="14100"/>
          <ac:spMkLst>
            <pc:docMk/>
            <pc:sldMk cId="919273384" sldId="269"/>
            <ac:spMk id="3" creationId="{F61A798A-E455-4A06-9E4E-F9E27C583828}"/>
          </ac:spMkLst>
        </pc:spChg>
        <pc:spChg chg="add mod">
          <ac:chgData name="Lander Savelkoul" userId="d68c8bb7-4e3f-40e6-a6e9-59eef8f31608" providerId="ADAL" clId="{1F880AEC-7BCE-458F-A785-70D4F803F5B1}" dt="2021-03-10T11:28:07.912" v="3442" actId="14100"/>
          <ac:spMkLst>
            <pc:docMk/>
            <pc:sldMk cId="919273384" sldId="269"/>
            <ac:spMk id="6" creationId="{4C0F538E-0507-4D7F-B16B-AA24081EC87E}"/>
          </ac:spMkLst>
        </pc:spChg>
        <pc:spChg chg="add mod">
          <ac:chgData name="Lander Savelkoul" userId="d68c8bb7-4e3f-40e6-a6e9-59eef8f31608" providerId="ADAL" clId="{1F880AEC-7BCE-458F-A785-70D4F803F5B1}" dt="2021-03-10T11:28:20.014" v="3445" actId="14100"/>
          <ac:spMkLst>
            <pc:docMk/>
            <pc:sldMk cId="919273384" sldId="269"/>
            <ac:spMk id="7" creationId="{44449192-AAE6-4F24-875B-86D1A9CC82A6}"/>
          </ac:spMkLst>
        </pc:spChg>
        <pc:spChg chg="add mod">
          <ac:chgData name="Lander Savelkoul" userId="d68c8bb7-4e3f-40e6-a6e9-59eef8f31608" providerId="ADAL" clId="{1F880AEC-7BCE-458F-A785-70D4F803F5B1}" dt="2021-03-10T11:28:16.887" v="3444" actId="14100"/>
          <ac:spMkLst>
            <pc:docMk/>
            <pc:sldMk cId="919273384" sldId="269"/>
            <ac:spMk id="8" creationId="{8DA8473D-24E7-4850-A41C-270B12C796B9}"/>
          </ac:spMkLst>
        </pc:spChg>
        <pc:graphicFrameChg chg="add mod">
          <ac:chgData name="Lander Savelkoul" userId="d68c8bb7-4e3f-40e6-a6e9-59eef8f31608" providerId="ADAL" clId="{1F880AEC-7BCE-458F-A785-70D4F803F5B1}" dt="2021-03-10T13:14:05.601" v="3662" actId="20577"/>
          <ac:graphicFrameMkLst>
            <pc:docMk/>
            <pc:sldMk cId="919273384" sldId="269"/>
            <ac:graphicFrameMk id="4" creationId="{50EB010B-4E6C-487E-96B6-88137C6C0FE8}"/>
          </ac:graphicFrameMkLst>
        </pc:graphicFrameChg>
        <pc:picChg chg="add mod">
          <ac:chgData name="Lander Savelkoul" userId="d68c8bb7-4e3f-40e6-a6e9-59eef8f31608" providerId="ADAL" clId="{1F880AEC-7BCE-458F-A785-70D4F803F5B1}" dt="2021-03-07T15:35:57.789" v="1780"/>
          <ac:picMkLst>
            <pc:docMk/>
            <pc:sldMk cId="919273384" sldId="269"/>
            <ac:picMk id="5" creationId="{A3771609-3991-499E-B6CF-A078DEC4CE09}"/>
          </ac:picMkLst>
        </pc:picChg>
      </pc:sldChg>
      <pc:sldChg chg="addSp delSp modSp new del mod ord">
        <pc:chgData name="Lander Savelkoul" userId="d68c8bb7-4e3f-40e6-a6e9-59eef8f31608" providerId="ADAL" clId="{1F880AEC-7BCE-458F-A785-70D4F803F5B1}" dt="2021-03-07T14:25:20.438" v="218" actId="2696"/>
        <pc:sldMkLst>
          <pc:docMk/>
          <pc:sldMk cId="2511756212" sldId="269"/>
        </pc:sldMkLst>
        <pc:spChg chg="mod">
          <ac:chgData name="Lander Savelkoul" userId="d68c8bb7-4e3f-40e6-a6e9-59eef8f31608" providerId="ADAL" clId="{1F880AEC-7BCE-458F-A785-70D4F803F5B1}" dt="2021-03-07T14:21:41.528" v="23" actId="20577"/>
          <ac:spMkLst>
            <pc:docMk/>
            <pc:sldMk cId="2511756212" sldId="269"/>
            <ac:spMk id="2" creationId="{8D38A896-E380-4E47-AD34-F4C0C1EA6B82}"/>
          </ac:spMkLst>
        </pc:spChg>
        <pc:spChg chg="del">
          <ac:chgData name="Lander Savelkoul" userId="d68c8bb7-4e3f-40e6-a6e9-59eef8f31608" providerId="ADAL" clId="{1F880AEC-7BCE-458F-A785-70D4F803F5B1}" dt="2021-03-07T14:21:43.018" v="24" actId="478"/>
          <ac:spMkLst>
            <pc:docMk/>
            <pc:sldMk cId="2511756212" sldId="269"/>
            <ac:spMk id="3" creationId="{CEC538D9-2B1D-452C-A056-B86BC07E20CA}"/>
          </ac:spMkLst>
        </pc:spChg>
        <pc:spChg chg="del">
          <ac:chgData name="Lander Savelkoul" userId="d68c8bb7-4e3f-40e6-a6e9-59eef8f31608" providerId="ADAL" clId="{1F880AEC-7BCE-458F-A785-70D4F803F5B1}" dt="2021-03-07T14:21:44.088" v="25" actId="478"/>
          <ac:spMkLst>
            <pc:docMk/>
            <pc:sldMk cId="2511756212" sldId="269"/>
            <ac:spMk id="4" creationId="{2ACEB6E3-22C7-4D22-8DE7-EF588A9B3B9A}"/>
          </ac:spMkLst>
        </pc:spChg>
        <pc:spChg chg="add del mod">
          <ac:chgData name="Lander Savelkoul" userId="d68c8bb7-4e3f-40e6-a6e9-59eef8f31608" providerId="ADAL" clId="{1F880AEC-7BCE-458F-A785-70D4F803F5B1}" dt="2021-03-07T14:22:44.930" v="34" actId="478"/>
          <ac:spMkLst>
            <pc:docMk/>
            <pc:sldMk cId="2511756212" sldId="269"/>
            <ac:spMk id="5" creationId="{7089EBC6-B8AC-4035-8558-041A721CDAA1}"/>
          </ac:spMkLst>
        </pc:spChg>
        <pc:spChg chg="add del mod">
          <ac:chgData name="Lander Savelkoul" userId="d68c8bb7-4e3f-40e6-a6e9-59eef8f31608" providerId="ADAL" clId="{1F880AEC-7BCE-458F-A785-70D4F803F5B1}" dt="2021-03-07T14:25:01.955" v="215"/>
          <ac:spMkLst>
            <pc:docMk/>
            <pc:sldMk cId="2511756212" sldId="269"/>
            <ac:spMk id="6" creationId="{C8800713-0C86-434E-AFA4-E46B38775239}"/>
          </ac:spMkLst>
        </pc:spChg>
        <pc:spChg chg="add mod">
          <ac:chgData name="Lander Savelkoul" userId="d68c8bb7-4e3f-40e6-a6e9-59eef8f31608" providerId="ADAL" clId="{1F880AEC-7BCE-458F-A785-70D4F803F5B1}" dt="2021-03-07T14:25:00.592" v="213" actId="20577"/>
          <ac:spMkLst>
            <pc:docMk/>
            <pc:sldMk cId="2511756212" sldId="269"/>
            <ac:spMk id="7" creationId="{CA24F0BF-848D-4B34-9D40-789CC8B0A8F0}"/>
          </ac:spMkLst>
        </pc:spChg>
      </pc:sldChg>
      <pc:sldChg chg="addSp delSp modSp new mod">
        <pc:chgData name="Lander Savelkoul" userId="d68c8bb7-4e3f-40e6-a6e9-59eef8f31608" providerId="ADAL" clId="{1F880AEC-7BCE-458F-A785-70D4F803F5B1}" dt="2021-03-10T13:26:04.800" v="3675" actId="1076"/>
        <pc:sldMkLst>
          <pc:docMk/>
          <pc:sldMk cId="2560688331" sldId="270"/>
        </pc:sldMkLst>
        <pc:spChg chg="mod">
          <ac:chgData name="Lander Savelkoul" userId="d68c8bb7-4e3f-40e6-a6e9-59eef8f31608" providerId="ADAL" clId="{1F880AEC-7BCE-458F-A785-70D4F803F5B1}" dt="2021-03-10T11:44:40.598" v="3661" actId="20577"/>
          <ac:spMkLst>
            <pc:docMk/>
            <pc:sldMk cId="2560688331" sldId="270"/>
            <ac:spMk id="2" creationId="{BE25FAFC-11DD-4A56-B23C-88C86EA43DC8}"/>
          </ac:spMkLst>
        </pc:spChg>
        <pc:spChg chg="del mod">
          <ac:chgData name="Lander Savelkoul" userId="d68c8bb7-4e3f-40e6-a6e9-59eef8f31608" providerId="ADAL" clId="{1F880AEC-7BCE-458F-A785-70D4F803F5B1}" dt="2021-03-10T11:02:22.117" v="2951" actId="478"/>
          <ac:spMkLst>
            <pc:docMk/>
            <pc:sldMk cId="2560688331" sldId="270"/>
            <ac:spMk id="3" creationId="{19B0F6F2-C2E8-410B-8BA3-17E03115940E}"/>
          </ac:spMkLst>
        </pc:spChg>
        <pc:spChg chg="add del mod">
          <ac:chgData name="Lander Savelkoul" userId="d68c8bb7-4e3f-40e6-a6e9-59eef8f31608" providerId="ADAL" clId="{1F880AEC-7BCE-458F-A785-70D4F803F5B1}" dt="2021-03-10T11:02:23.403" v="2952" actId="478"/>
          <ac:spMkLst>
            <pc:docMk/>
            <pc:sldMk cId="2560688331" sldId="270"/>
            <ac:spMk id="6" creationId="{F16D03A6-F88D-4DA3-A50C-51D3A80B8570}"/>
          </ac:spMkLst>
        </pc:spChg>
        <pc:spChg chg="add del">
          <ac:chgData name="Lander Savelkoul" userId="d68c8bb7-4e3f-40e6-a6e9-59eef8f31608" providerId="ADAL" clId="{1F880AEC-7BCE-458F-A785-70D4F803F5B1}" dt="2021-03-10T13:25:31.793" v="3668" actId="478"/>
          <ac:spMkLst>
            <pc:docMk/>
            <pc:sldMk cId="2560688331" sldId="270"/>
            <ac:spMk id="7" creationId="{6134FF4E-7A43-4276-820E-5EF37628D087}"/>
          </ac:spMkLst>
        </pc:spChg>
        <pc:spChg chg="add mod">
          <ac:chgData name="Lander Savelkoul" userId="d68c8bb7-4e3f-40e6-a6e9-59eef8f31608" providerId="ADAL" clId="{1F880AEC-7BCE-458F-A785-70D4F803F5B1}" dt="2021-03-10T13:26:04.800" v="3675" actId="1076"/>
          <ac:spMkLst>
            <pc:docMk/>
            <pc:sldMk cId="2560688331" sldId="270"/>
            <ac:spMk id="8" creationId="{1D36A3DD-4BDA-4F23-911B-CEC22275C65E}"/>
          </ac:spMkLst>
        </pc:spChg>
        <pc:picChg chg="add mod">
          <ac:chgData name="Lander Savelkoul" userId="d68c8bb7-4e3f-40e6-a6e9-59eef8f31608" providerId="ADAL" clId="{1F880AEC-7BCE-458F-A785-70D4F803F5B1}" dt="2021-03-10T13:25:04.169" v="3665" actId="1076"/>
          <ac:picMkLst>
            <pc:docMk/>
            <pc:sldMk cId="2560688331" sldId="270"/>
            <ac:picMk id="3" creationId="{ED5CB47A-1506-4886-B5D7-536175C017C1}"/>
          </ac:picMkLst>
        </pc:picChg>
        <pc:picChg chg="add mod">
          <ac:chgData name="Lander Savelkoul" userId="d68c8bb7-4e3f-40e6-a6e9-59eef8f31608" providerId="ADAL" clId="{1F880AEC-7BCE-458F-A785-70D4F803F5B1}" dt="2021-03-10T11:44:36.461" v="3659" actId="1076"/>
          <ac:picMkLst>
            <pc:docMk/>
            <pc:sldMk cId="2560688331" sldId="270"/>
            <ac:picMk id="4" creationId="{21790DE7-6885-476D-8631-3788047D7806}"/>
          </ac:picMkLst>
        </pc:picChg>
        <pc:picChg chg="add del mod">
          <ac:chgData name="Lander Savelkoul" userId="d68c8bb7-4e3f-40e6-a6e9-59eef8f31608" providerId="ADAL" clId="{1F880AEC-7BCE-458F-A785-70D4F803F5B1}" dt="2021-03-07T15:37:34.854" v="1805" actId="478"/>
          <ac:picMkLst>
            <pc:docMk/>
            <pc:sldMk cId="2560688331" sldId="270"/>
            <ac:picMk id="5" creationId="{32F5B900-E5CA-4862-84AD-0FAB86BC3839}"/>
          </ac:picMkLst>
        </pc:picChg>
        <pc:cxnChg chg="add del">
          <ac:chgData name="Lander Savelkoul" userId="d68c8bb7-4e3f-40e6-a6e9-59eef8f31608" providerId="ADAL" clId="{1F880AEC-7BCE-458F-A785-70D4F803F5B1}" dt="2021-03-10T13:25:47.988" v="3671" actId="478"/>
          <ac:cxnSpMkLst>
            <pc:docMk/>
            <pc:sldMk cId="2560688331" sldId="270"/>
            <ac:cxnSpMk id="6" creationId="{E4493BF8-E72C-49A8-BA07-ABD4EC7E0334}"/>
          </ac:cxnSpMkLst>
        </pc:cxnChg>
      </pc:sldChg>
      <pc:sldChg chg="addSp modSp new mod">
        <pc:chgData name="Lander Savelkoul" userId="d68c8bb7-4e3f-40e6-a6e9-59eef8f31608" providerId="ADAL" clId="{1F880AEC-7BCE-458F-A785-70D4F803F5B1}" dt="2021-03-07T15:37:36.271" v="1806"/>
        <pc:sldMkLst>
          <pc:docMk/>
          <pc:sldMk cId="2462705788" sldId="271"/>
        </pc:sldMkLst>
        <pc:spChg chg="mod">
          <ac:chgData name="Lander Savelkoul" userId="d68c8bb7-4e3f-40e6-a6e9-59eef8f31608" providerId="ADAL" clId="{1F880AEC-7BCE-458F-A785-70D4F803F5B1}" dt="2021-03-07T14:27:03.193" v="280" actId="20577"/>
          <ac:spMkLst>
            <pc:docMk/>
            <pc:sldMk cId="2462705788" sldId="271"/>
            <ac:spMk id="2" creationId="{FC1B6D75-2490-4296-979F-7E8921D57517}"/>
          </ac:spMkLst>
        </pc:spChg>
        <pc:picChg chg="add mod">
          <ac:chgData name="Lander Savelkoul" userId="d68c8bb7-4e3f-40e6-a6e9-59eef8f31608" providerId="ADAL" clId="{1F880AEC-7BCE-458F-A785-70D4F803F5B1}" dt="2021-03-07T15:37:36.271" v="1806"/>
          <ac:picMkLst>
            <pc:docMk/>
            <pc:sldMk cId="2462705788" sldId="271"/>
            <ac:picMk id="4" creationId="{5DE13B4E-0C76-494B-8F5B-611580AE0A39}"/>
          </ac:picMkLst>
        </pc:picChg>
      </pc:sldChg>
      <pc:sldChg chg="addSp delSp modSp new mod ord">
        <pc:chgData name="Lander Savelkoul" userId="d68c8bb7-4e3f-40e6-a6e9-59eef8f31608" providerId="ADAL" clId="{1F880AEC-7BCE-458F-A785-70D4F803F5B1}" dt="2021-03-10T10:56:17.658" v="2845" actId="20577"/>
        <pc:sldMkLst>
          <pc:docMk/>
          <pc:sldMk cId="900301471" sldId="272"/>
        </pc:sldMkLst>
        <pc:spChg chg="mod">
          <ac:chgData name="Lander Savelkoul" userId="d68c8bb7-4e3f-40e6-a6e9-59eef8f31608" providerId="ADAL" clId="{1F880AEC-7BCE-458F-A785-70D4F803F5B1}" dt="2021-03-07T14:38:13.702" v="500" actId="20577"/>
          <ac:spMkLst>
            <pc:docMk/>
            <pc:sldMk cId="900301471" sldId="272"/>
            <ac:spMk id="2" creationId="{2E97CE0B-1660-4F90-BE37-BFBE435BC0C8}"/>
          </ac:spMkLst>
        </pc:spChg>
        <pc:spChg chg="del">
          <ac:chgData name="Lander Savelkoul" userId="d68c8bb7-4e3f-40e6-a6e9-59eef8f31608" providerId="ADAL" clId="{1F880AEC-7BCE-458F-A785-70D4F803F5B1}" dt="2021-03-10T08:34:37.478" v="2418" actId="478"/>
          <ac:spMkLst>
            <pc:docMk/>
            <pc:sldMk cId="900301471" sldId="272"/>
            <ac:spMk id="3" creationId="{BA1145BD-E8F4-4FFF-9ED2-A39F053DD88D}"/>
          </ac:spMkLst>
        </pc:spChg>
        <pc:spChg chg="add mod">
          <ac:chgData name="Lander Savelkoul" userId="d68c8bb7-4e3f-40e6-a6e9-59eef8f31608" providerId="ADAL" clId="{1F880AEC-7BCE-458F-A785-70D4F803F5B1}" dt="2021-03-10T10:56:17.658" v="2845" actId="20577"/>
          <ac:spMkLst>
            <pc:docMk/>
            <pc:sldMk cId="900301471" sldId="272"/>
            <ac:spMk id="4" creationId="{D52E4B03-87C1-42CC-B0BD-4E00ED77F81D}"/>
          </ac:spMkLst>
        </pc:spChg>
        <pc:picChg chg="add del">
          <ac:chgData name="Lander Savelkoul" userId="d68c8bb7-4e3f-40e6-a6e9-59eef8f31608" providerId="ADAL" clId="{1F880AEC-7BCE-458F-A785-70D4F803F5B1}" dt="2021-03-07T15:32:32.120" v="1740" actId="478"/>
          <ac:picMkLst>
            <pc:docMk/>
            <pc:sldMk cId="900301471" sldId="272"/>
            <ac:picMk id="4" creationId="{A5F6E061-E61E-4B74-BBDF-23D60368ADDE}"/>
          </ac:picMkLst>
        </pc:picChg>
        <pc:picChg chg="add mod">
          <ac:chgData name="Lander Savelkoul" userId="d68c8bb7-4e3f-40e6-a6e9-59eef8f31608" providerId="ADAL" clId="{1F880AEC-7BCE-458F-A785-70D4F803F5B1}" dt="2021-03-07T15:32:32.888" v="1741"/>
          <ac:picMkLst>
            <pc:docMk/>
            <pc:sldMk cId="900301471" sldId="272"/>
            <ac:picMk id="5" creationId="{6152C8F5-E5AE-4C17-885C-290AB4EE3B37}"/>
          </ac:picMkLst>
        </pc:picChg>
        <pc:picChg chg="add del mod">
          <ac:chgData name="Lander Savelkoul" userId="d68c8bb7-4e3f-40e6-a6e9-59eef8f31608" providerId="ADAL" clId="{1F880AEC-7BCE-458F-A785-70D4F803F5B1}" dt="2021-03-10T08:38:31.998" v="2585" actId="478"/>
          <ac:picMkLst>
            <pc:docMk/>
            <pc:sldMk cId="900301471" sldId="272"/>
            <ac:picMk id="6" creationId="{15D0250F-BB52-4C80-A43F-CC76F9756FB8}"/>
          </ac:picMkLst>
        </pc:picChg>
        <pc:picChg chg="add del mod">
          <ac:chgData name="Lander Savelkoul" userId="d68c8bb7-4e3f-40e6-a6e9-59eef8f31608" providerId="ADAL" clId="{1F880AEC-7BCE-458F-A785-70D4F803F5B1}" dt="2021-03-07T15:33:12.254" v="1751" actId="478"/>
          <ac:picMkLst>
            <pc:docMk/>
            <pc:sldMk cId="900301471" sldId="272"/>
            <ac:picMk id="6" creationId="{FA2EC30F-BAF1-44E0-A3D3-842B004A2B85}"/>
          </ac:picMkLst>
        </pc:picChg>
        <pc:picChg chg="add mod">
          <ac:chgData name="Lander Savelkoul" userId="d68c8bb7-4e3f-40e6-a6e9-59eef8f31608" providerId="ADAL" clId="{1F880AEC-7BCE-458F-A785-70D4F803F5B1}" dt="2021-03-10T08:39:25.978" v="2597" actId="1076"/>
          <ac:picMkLst>
            <pc:docMk/>
            <pc:sldMk cId="900301471" sldId="272"/>
            <ac:picMk id="7" creationId="{4B888480-E01D-4E51-ACB3-0C92276A1B54}"/>
          </ac:picMkLst>
        </pc:picChg>
      </pc:sldChg>
      <pc:sldChg chg="addSp delSp modSp new mod">
        <pc:chgData name="Lander Savelkoul" userId="d68c8bb7-4e3f-40e6-a6e9-59eef8f31608" providerId="ADAL" clId="{1F880AEC-7BCE-458F-A785-70D4F803F5B1}" dt="2021-03-10T11:37:34.061" v="3618" actId="20577"/>
        <pc:sldMkLst>
          <pc:docMk/>
          <pc:sldMk cId="4017265653" sldId="273"/>
        </pc:sldMkLst>
        <pc:spChg chg="mod">
          <ac:chgData name="Lander Savelkoul" userId="d68c8bb7-4e3f-40e6-a6e9-59eef8f31608" providerId="ADAL" clId="{1F880AEC-7BCE-458F-A785-70D4F803F5B1}" dt="2021-03-10T11:37:34.061" v="3618" actId="20577"/>
          <ac:spMkLst>
            <pc:docMk/>
            <pc:sldMk cId="4017265653" sldId="273"/>
            <ac:spMk id="2" creationId="{2B726BED-EB2C-4631-B5F0-12DEE1EFE2FB}"/>
          </ac:spMkLst>
        </pc:spChg>
        <pc:spChg chg="del">
          <ac:chgData name="Lander Savelkoul" userId="d68c8bb7-4e3f-40e6-a6e9-59eef8f31608" providerId="ADAL" clId="{1F880AEC-7BCE-458F-A785-70D4F803F5B1}" dt="2021-03-10T10:55:02.829" v="2815" actId="478"/>
          <ac:spMkLst>
            <pc:docMk/>
            <pc:sldMk cId="4017265653" sldId="273"/>
            <ac:spMk id="3" creationId="{621EE835-73BE-4351-985F-951F6B1A1DAC}"/>
          </ac:spMkLst>
        </pc:spChg>
        <pc:picChg chg="add mod">
          <ac:chgData name="Lander Savelkoul" userId="d68c8bb7-4e3f-40e6-a6e9-59eef8f31608" providerId="ADAL" clId="{1F880AEC-7BCE-458F-A785-70D4F803F5B1}" dt="2021-03-07T15:36:42.994" v="1792"/>
          <ac:picMkLst>
            <pc:docMk/>
            <pc:sldMk cId="4017265653" sldId="273"/>
            <ac:picMk id="4" creationId="{E2DD8586-549E-45F3-A4A2-A8E0C77F241B}"/>
          </ac:picMkLst>
        </pc:picChg>
        <pc:picChg chg="add del mod">
          <ac:chgData name="Lander Savelkoul" userId="d68c8bb7-4e3f-40e6-a6e9-59eef8f31608" providerId="ADAL" clId="{1F880AEC-7BCE-458F-A785-70D4F803F5B1}" dt="2021-03-10T11:35:01.575" v="3587" actId="478"/>
          <ac:picMkLst>
            <pc:docMk/>
            <pc:sldMk cId="4017265653" sldId="273"/>
            <ac:picMk id="5" creationId="{47791B2A-A9DE-437C-B158-EED96CB06BC1}"/>
          </ac:picMkLst>
        </pc:picChg>
        <pc:picChg chg="add del">
          <ac:chgData name="Lander Savelkoul" userId="d68c8bb7-4e3f-40e6-a6e9-59eef8f31608" providerId="ADAL" clId="{1F880AEC-7BCE-458F-A785-70D4F803F5B1}" dt="2021-03-10T11:34:31.569" v="3586" actId="478"/>
          <ac:picMkLst>
            <pc:docMk/>
            <pc:sldMk cId="4017265653" sldId="273"/>
            <ac:picMk id="6" creationId="{0A4A43A7-FD32-4DA1-95B8-8B3CAF801CA9}"/>
          </ac:picMkLst>
        </pc:picChg>
        <pc:picChg chg="add mod">
          <ac:chgData name="Lander Savelkoul" userId="d68c8bb7-4e3f-40e6-a6e9-59eef8f31608" providerId="ADAL" clId="{1F880AEC-7BCE-458F-A785-70D4F803F5B1}" dt="2021-03-10T11:35:36.426" v="3594" actId="1076"/>
          <ac:picMkLst>
            <pc:docMk/>
            <pc:sldMk cId="4017265653" sldId="273"/>
            <ac:picMk id="7" creationId="{A89447DF-A007-4DFE-BE40-45B5EFBF780D}"/>
          </ac:picMkLst>
        </pc:picChg>
        <pc:picChg chg="add mod">
          <ac:chgData name="Lander Savelkoul" userId="d68c8bb7-4e3f-40e6-a6e9-59eef8f31608" providerId="ADAL" clId="{1F880AEC-7BCE-458F-A785-70D4F803F5B1}" dt="2021-03-10T11:35:44.554" v="3598" actId="14100"/>
          <ac:picMkLst>
            <pc:docMk/>
            <pc:sldMk cId="4017265653" sldId="273"/>
            <ac:picMk id="8" creationId="{E5F28F98-C58B-4DD8-8EBD-212905A9C652}"/>
          </ac:picMkLst>
        </pc:picChg>
        <pc:picChg chg="add mod">
          <ac:chgData name="Lander Savelkoul" userId="d68c8bb7-4e3f-40e6-a6e9-59eef8f31608" providerId="ADAL" clId="{1F880AEC-7BCE-458F-A785-70D4F803F5B1}" dt="2021-03-10T11:37:23.603" v="3614" actId="1076"/>
          <ac:picMkLst>
            <pc:docMk/>
            <pc:sldMk cId="4017265653" sldId="273"/>
            <ac:picMk id="9" creationId="{83EB5AC8-3B85-47EB-9B6B-FFFA214531A4}"/>
          </ac:picMkLst>
        </pc:picChg>
      </pc:sldChg>
      <pc:sldChg chg="modSp new add del mod">
        <pc:chgData name="Lander Savelkoul" userId="d68c8bb7-4e3f-40e6-a6e9-59eef8f31608" providerId="ADAL" clId="{1F880AEC-7BCE-458F-A785-70D4F803F5B1}" dt="2021-03-07T15:23:37.363" v="1518" actId="47"/>
        <pc:sldMkLst>
          <pc:docMk/>
          <pc:sldMk cId="3696345122" sldId="274"/>
        </pc:sldMkLst>
        <pc:spChg chg="mod">
          <ac:chgData name="Lander Savelkoul" userId="d68c8bb7-4e3f-40e6-a6e9-59eef8f31608" providerId="ADAL" clId="{1F880AEC-7BCE-458F-A785-70D4F803F5B1}" dt="2021-03-07T14:41:58.248" v="581" actId="20577"/>
          <ac:spMkLst>
            <pc:docMk/>
            <pc:sldMk cId="3696345122" sldId="274"/>
            <ac:spMk id="2" creationId="{C753394E-EFAC-4AAA-8D37-F862D7E799ED}"/>
          </ac:spMkLst>
        </pc:spChg>
      </pc:sldChg>
      <pc:sldChg chg="addSp delSp modSp new mod">
        <pc:chgData name="Lander Savelkoul" userId="d68c8bb7-4e3f-40e6-a6e9-59eef8f31608" providerId="ADAL" clId="{1F880AEC-7BCE-458F-A785-70D4F803F5B1}" dt="2021-03-07T15:37:23.954" v="1800" actId="13822"/>
        <pc:sldMkLst>
          <pc:docMk/>
          <pc:sldMk cId="2222044255" sldId="275"/>
        </pc:sldMkLst>
        <pc:spChg chg="mod">
          <ac:chgData name="Lander Savelkoul" userId="d68c8bb7-4e3f-40e6-a6e9-59eef8f31608" providerId="ADAL" clId="{1F880AEC-7BCE-458F-A785-70D4F803F5B1}" dt="2021-03-07T15:21:01.199" v="1421" actId="20577"/>
          <ac:spMkLst>
            <pc:docMk/>
            <pc:sldMk cId="2222044255" sldId="275"/>
            <ac:spMk id="2" creationId="{00CCBF42-574C-42E6-A619-9A46DEF73E7F}"/>
          </ac:spMkLst>
        </pc:spChg>
        <pc:spChg chg="del mod">
          <ac:chgData name="Lander Savelkoul" userId="d68c8bb7-4e3f-40e6-a6e9-59eef8f31608" providerId="ADAL" clId="{1F880AEC-7BCE-458F-A785-70D4F803F5B1}" dt="2021-03-07T15:31:17.733" v="1724" actId="478"/>
          <ac:spMkLst>
            <pc:docMk/>
            <pc:sldMk cId="2222044255" sldId="275"/>
            <ac:spMk id="3" creationId="{D29DB243-53BC-4F66-8BAD-DD6B19D5FC88}"/>
          </ac:spMkLst>
        </pc:spChg>
        <pc:spChg chg="add mod">
          <ac:chgData name="Lander Savelkoul" userId="d68c8bb7-4e3f-40e6-a6e9-59eef8f31608" providerId="ADAL" clId="{1F880AEC-7BCE-458F-A785-70D4F803F5B1}" dt="2021-03-07T15:33:29.849" v="1754" actId="13822"/>
          <ac:spMkLst>
            <pc:docMk/>
            <pc:sldMk cId="2222044255" sldId="275"/>
            <ac:spMk id="4" creationId="{8DBC7F08-1A50-47F8-A827-2DC28671A649}"/>
          </ac:spMkLst>
        </pc:spChg>
        <pc:spChg chg="add mod">
          <ac:chgData name="Lander Savelkoul" userId="d68c8bb7-4e3f-40e6-a6e9-59eef8f31608" providerId="ADAL" clId="{1F880AEC-7BCE-458F-A785-70D4F803F5B1}" dt="2021-03-07T15:32:01.281" v="1733" actId="13822"/>
          <ac:spMkLst>
            <pc:docMk/>
            <pc:sldMk cId="2222044255" sldId="275"/>
            <ac:spMk id="5" creationId="{B521AD98-4431-4709-AAAB-D345B838041F}"/>
          </ac:spMkLst>
        </pc:spChg>
        <pc:spChg chg="add mod">
          <ac:chgData name="Lander Savelkoul" userId="d68c8bb7-4e3f-40e6-a6e9-59eef8f31608" providerId="ADAL" clId="{1F880AEC-7BCE-458F-A785-70D4F803F5B1}" dt="2021-03-07T15:32:43.386" v="1742" actId="13822"/>
          <ac:spMkLst>
            <pc:docMk/>
            <pc:sldMk cId="2222044255" sldId="275"/>
            <ac:spMk id="6" creationId="{AB5C6391-4766-4E89-9D3D-9FF613145672}"/>
          </ac:spMkLst>
        </pc:spChg>
        <pc:spChg chg="add mod">
          <ac:chgData name="Lander Savelkoul" userId="d68c8bb7-4e3f-40e6-a6e9-59eef8f31608" providerId="ADAL" clId="{1F880AEC-7BCE-458F-A785-70D4F803F5B1}" dt="2021-03-07T15:35:21.145" v="1765" actId="13822"/>
          <ac:spMkLst>
            <pc:docMk/>
            <pc:sldMk cId="2222044255" sldId="275"/>
            <ac:spMk id="7" creationId="{BC5379B8-CE04-48EF-8C02-FCBD84E13C22}"/>
          </ac:spMkLst>
        </pc:spChg>
        <pc:spChg chg="add mod">
          <ac:chgData name="Lander Savelkoul" userId="d68c8bb7-4e3f-40e6-a6e9-59eef8f31608" providerId="ADAL" clId="{1F880AEC-7BCE-458F-A785-70D4F803F5B1}" dt="2021-03-07T15:36:12.547" v="1782" actId="13822"/>
          <ac:spMkLst>
            <pc:docMk/>
            <pc:sldMk cId="2222044255" sldId="275"/>
            <ac:spMk id="8" creationId="{56159F56-E76B-4613-BF8C-E5998ACA2B7F}"/>
          </ac:spMkLst>
        </pc:spChg>
        <pc:spChg chg="add mod">
          <ac:chgData name="Lander Savelkoul" userId="d68c8bb7-4e3f-40e6-a6e9-59eef8f31608" providerId="ADAL" clId="{1F880AEC-7BCE-458F-A785-70D4F803F5B1}" dt="2021-03-07T15:37:05.889" v="1798" actId="13822"/>
          <ac:spMkLst>
            <pc:docMk/>
            <pc:sldMk cId="2222044255" sldId="275"/>
            <ac:spMk id="9" creationId="{D62B6652-EE3E-484C-AAC8-8C335974C70C}"/>
          </ac:spMkLst>
        </pc:spChg>
        <pc:spChg chg="add mod">
          <ac:chgData name="Lander Savelkoul" userId="d68c8bb7-4e3f-40e6-a6e9-59eef8f31608" providerId="ADAL" clId="{1F880AEC-7BCE-458F-A785-70D4F803F5B1}" dt="2021-03-07T15:37:23.954" v="1800" actId="13822"/>
          <ac:spMkLst>
            <pc:docMk/>
            <pc:sldMk cId="2222044255" sldId="275"/>
            <ac:spMk id="10" creationId="{7AA0F3FB-6F34-45C3-85C5-0C0CD15467EC}"/>
          </ac:spMkLst>
        </pc:spChg>
        <pc:spChg chg="add del mod">
          <ac:chgData name="Lander Savelkoul" userId="d68c8bb7-4e3f-40e6-a6e9-59eef8f31608" providerId="ADAL" clId="{1F880AEC-7BCE-458F-A785-70D4F803F5B1}" dt="2021-03-07T15:29:53.891" v="1710" actId="478"/>
          <ac:spMkLst>
            <pc:docMk/>
            <pc:sldMk cId="2222044255" sldId="275"/>
            <ac:spMk id="11" creationId="{68C6C2D6-53F1-4FBB-9CA4-48B3317C6FEE}"/>
          </ac:spMkLst>
        </pc:spChg>
        <pc:spChg chg="add del mod">
          <ac:chgData name="Lander Savelkoul" userId="d68c8bb7-4e3f-40e6-a6e9-59eef8f31608" providerId="ADAL" clId="{1F880AEC-7BCE-458F-A785-70D4F803F5B1}" dt="2021-03-07T15:30:36.795" v="1715" actId="478"/>
          <ac:spMkLst>
            <pc:docMk/>
            <pc:sldMk cId="2222044255" sldId="275"/>
            <ac:spMk id="12" creationId="{B346A1C0-A8B8-4E36-91BE-74D511999472}"/>
          </ac:spMkLst>
        </pc:spChg>
        <pc:spChg chg="add del mod">
          <ac:chgData name="Lander Savelkoul" userId="d68c8bb7-4e3f-40e6-a6e9-59eef8f31608" providerId="ADAL" clId="{1F880AEC-7BCE-458F-A785-70D4F803F5B1}" dt="2021-03-07T15:31:18.953" v="1725" actId="478"/>
          <ac:spMkLst>
            <pc:docMk/>
            <pc:sldMk cId="2222044255" sldId="275"/>
            <ac:spMk id="14" creationId="{78262991-4F5A-4C74-9CB7-EC4C6944A144}"/>
          </ac:spMkLst>
        </pc:spChg>
      </pc:sldChg>
      <pc:sldChg chg="modSp new del mod">
        <pc:chgData name="Lander Savelkoul" userId="d68c8bb7-4e3f-40e6-a6e9-59eef8f31608" providerId="ADAL" clId="{1F880AEC-7BCE-458F-A785-70D4F803F5B1}" dt="2021-03-07T14:42:32.485" v="586" actId="2696"/>
        <pc:sldMkLst>
          <pc:docMk/>
          <pc:sldMk cId="2296356293" sldId="275"/>
        </pc:sldMkLst>
        <pc:spChg chg="mod">
          <ac:chgData name="Lander Savelkoul" userId="d68c8bb7-4e3f-40e6-a6e9-59eef8f31608" providerId="ADAL" clId="{1F880AEC-7BCE-458F-A785-70D4F803F5B1}" dt="2021-03-07T14:39:45.980" v="539" actId="20577"/>
          <ac:spMkLst>
            <pc:docMk/>
            <pc:sldMk cId="2296356293" sldId="275"/>
            <ac:spMk id="2" creationId="{B66FC934-EF99-4248-ADE3-A4086B2AE983}"/>
          </ac:spMkLst>
        </pc:spChg>
      </pc:sldChg>
      <pc:sldChg chg="addSp delSp modSp new mod ord">
        <pc:chgData name="Lander Savelkoul" userId="d68c8bb7-4e3f-40e6-a6e9-59eef8f31608" providerId="ADAL" clId="{1F880AEC-7BCE-458F-A785-70D4F803F5B1}" dt="2021-03-08T17:08:00.423" v="2056"/>
        <pc:sldMkLst>
          <pc:docMk/>
          <pc:sldMk cId="4293669003" sldId="276"/>
        </pc:sldMkLst>
        <pc:spChg chg="mod">
          <ac:chgData name="Lander Savelkoul" userId="d68c8bb7-4e3f-40e6-a6e9-59eef8f31608" providerId="ADAL" clId="{1F880AEC-7BCE-458F-A785-70D4F803F5B1}" dt="2021-03-07T15:26:06.157" v="1613" actId="20577"/>
          <ac:spMkLst>
            <pc:docMk/>
            <pc:sldMk cId="4293669003" sldId="276"/>
            <ac:spMk id="2" creationId="{D0BBAB02-B0CF-4EC8-8976-66775E39A730}"/>
          </ac:spMkLst>
        </pc:spChg>
        <pc:spChg chg="del">
          <ac:chgData name="Lander Savelkoul" userId="d68c8bb7-4e3f-40e6-a6e9-59eef8f31608" providerId="ADAL" clId="{1F880AEC-7BCE-458F-A785-70D4F803F5B1}" dt="2021-03-07T15:23:46.872" v="1519" actId="478"/>
          <ac:spMkLst>
            <pc:docMk/>
            <pc:sldMk cId="4293669003" sldId="276"/>
            <ac:spMk id="3" creationId="{ABE9341C-1245-4240-8C5A-415D72DA60EF}"/>
          </ac:spMkLst>
        </pc:spChg>
        <pc:picChg chg="add mod">
          <ac:chgData name="Lander Savelkoul" userId="d68c8bb7-4e3f-40e6-a6e9-59eef8f31608" providerId="ADAL" clId="{1F880AEC-7BCE-458F-A785-70D4F803F5B1}" dt="2021-03-07T15:29:09.892" v="1705" actId="1076"/>
          <ac:picMkLst>
            <pc:docMk/>
            <pc:sldMk cId="4293669003" sldId="276"/>
            <ac:picMk id="4" creationId="{35A96115-1598-44A9-9B88-8DA787C519C5}"/>
          </ac:picMkLst>
        </pc:picChg>
        <pc:picChg chg="add mod">
          <ac:chgData name="Lander Savelkoul" userId="d68c8bb7-4e3f-40e6-a6e9-59eef8f31608" providerId="ADAL" clId="{1F880AEC-7BCE-458F-A785-70D4F803F5B1}" dt="2021-03-07T15:29:12.444" v="1706" actId="1076"/>
          <ac:picMkLst>
            <pc:docMk/>
            <pc:sldMk cId="4293669003" sldId="276"/>
            <ac:picMk id="5" creationId="{7AA49623-52A0-4602-A574-34D47EFE59C1}"/>
          </ac:picMkLst>
        </pc:picChg>
        <pc:picChg chg="add mod">
          <ac:chgData name="Lander Savelkoul" userId="d68c8bb7-4e3f-40e6-a6e9-59eef8f31608" providerId="ADAL" clId="{1F880AEC-7BCE-458F-A785-70D4F803F5B1}" dt="2021-03-07T15:29:14.844" v="1707" actId="1076"/>
          <ac:picMkLst>
            <pc:docMk/>
            <pc:sldMk cId="4293669003" sldId="276"/>
            <ac:picMk id="6" creationId="{6060D26D-8ED3-4914-A20A-E8F6AF7C4AB2}"/>
          </ac:picMkLst>
        </pc:picChg>
        <pc:picChg chg="add mod">
          <ac:chgData name="Lander Savelkoul" userId="d68c8bb7-4e3f-40e6-a6e9-59eef8f31608" providerId="ADAL" clId="{1F880AEC-7BCE-458F-A785-70D4F803F5B1}" dt="2021-03-07T15:29:17.146" v="1708" actId="1076"/>
          <ac:picMkLst>
            <pc:docMk/>
            <pc:sldMk cId="4293669003" sldId="276"/>
            <ac:picMk id="7" creationId="{6A47CC5C-38E9-47A1-BEB9-FC1C625AE099}"/>
          </ac:picMkLst>
        </pc:picChg>
        <pc:picChg chg="add mod">
          <ac:chgData name="Lander Savelkoul" userId="d68c8bb7-4e3f-40e6-a6e9-59eef8f31608" providerId="ADAL" clId="{1F880AEC-7BCE-458F-A785-70D4F803F5B1}" dt="2021-03-07T15:33:57.006" v="1762"/>
          <ac:picMkLst>
            <pc:docMk/>
            <pc:sldMk cId="4293669003" sldId="276"/>
            <ac:picMk id="8" creationId="{4B1F3566-E451-4807-887F-B9E6B71F420D}"/>
          </ac:picMkLst>
        </pc:picChg>
      </pc:sldChg>
      <pc:sldChg chg="addSp delSp modSp new mod">
        <pc:chgData name="Lander Savelkoul" userId="d68c8bb7-4e3f-40e6-a6e9-59eef8f31608" providerId="ADAL" clId="{1F880AEC-7BCE-458F-A785-70D4F803F5B1}" dt="2021-03-10T11:16:11.837" v="3219" actId="20577"/>
        <pc:sldMkLst>
          <pc:docMk/>
          <pc:sldMk cId="1423998133" sldId="277"/>
        </pc:sldMkLst>
        <pc:spChg chg="del">
          <ac:chgData name="Lander Savelkoul" userId="d68c8bb7-4e3f-40e6-a6e9-59eef8f31608" providerId="ADAL" clId="{1F880AEC-7BCE-458F-A785-70D4F803F5B1}" dt="2021-03-07T14:52:38.067" v="917" actId="478"/>
          <ac:spMkLst>
            <pc:docMk/>
            <pc:sldMk cId="1423998133" sldId="277"/>
            <ac:spMk id="2" creationId="{AA169B97-09D6-447C-87E2-68EE882BEA8A}"/>
          </ac:spMkLst>
        </pc:spChg>
        <pc:spChg chg="del">
          <ac:chgData name="Lander Savelkoul" userId="d68c8bb7-4e3f-40e6-a6e9-59eef8f31608" providerId="ADAL" clId="{1F880AEC-7BCE-458F-A785-70D4F803F5B1}" dt="2021-03-07T14:52:39.048" v="918" actId="478"/>
          <ac:spMkLst>
            <pc:docMk/>
            <pc:sldMk cId="1423998133" sldId="277"/>
            <ac:spMk id="3" creationId="{685CEBBC-DCE6-47E7-87F4-4BB59D02B5E6}"/>
          </ac:spMkLst>
        </pc:spChg>
        <pc:spChg chg="add mod">
          <ac:chgData name="Lander Savelkoul" userId="d68c8bb7-4e3f-40e6-a6e9-59eef8f31608" providerId="ADAL" clId="{1F880AEC-7BCE-458F-A785-70D4F803F5B1}" dt="2021-03-10T11:16:11.837" v="3219" actId="20577"/>
          <ac:spMkLst>
            <pc:docMk/>
            <pc:sldMk cId="1423998133" sldId="277"/>
            <ac:spMk id="5" creationId="{E22A6AD6-5611-4A9B-B633-CC34330B9037}"/>
          </ac:spMkLst>
        </pc:spChg>
        <pc:spChg chg="add mod">
          <ac:chgData name="Lander Savelkoul" userId="d68c8bb7-4e3f-40e6-a6e9-59eef8f31608" providerId="ADAL" clId="{1F880AEC-7BCE-458F-A785-70D4F803F5B1}" dt="2021-03-07T14:53:48.872" v="932" actId="207"/>
          <ac:spMkLst>
            <pc:docMk/>
            <pc:sldMk cId="1423998133" sldId="277"/>
            <ac:spMk id="6" creationId="{DF7CBE65-11A1-4913-AC4B-6FD13E3785C1}"/>
          </ac:spMkLst>
        </pc:spChg>
        <pc:picChg chg="add mod">
          <ac:chgData name="Lander Savelkoul" userId="d68c8bb7-4e3f-40e6-a6e9-59eef8f31608" providerId="ADAL" clId="{1F880AEC-7BCE-458F-A785-70D4F803F5B1}" dt="2021-03-07T15:19:52.715" v="1389" actId="1076"/>
          <ac:picMkLst>
            <pc:docMk/>
            <pc:sldMk cId="1423998133" sldId="277"/>
            <ac:picMk id="4" creationId="{30B1CA0E-83BE-427E-8EE0-E9A85521D31D}"/>
          </ac:picMkLst>
        </pc:picChg>
      </pc:sldChg>
      <pc:sldChg chg="addSp delSp modSp new mod">
        <pc:chgData name="Lander Savelkoul" userId="d68c8bb7-4e3f-40e6-a6e9-59eef8f31608" providerId="ADAL" clId="{1F880AEC-7BCE-458F-A785-70D4F803F5B1}" dt="2021-03-10T11:01:57.742" v="2932" actId="478"/>
        <pc:sldMkLst>
          <pc:docMk/>
          <pc:sldMk cId="1605668241" sldId="278"/>
        </pc:sldMkLst>
        <pc:spChg chg="mod">
          <ac:chgData name="Lander Savelkoul" userId="d68c8bb7-4e3f-40e6-a6e9-59eef8f31608" providerId="ADAL" clId="{1F880AEC-7BCE-458F-A785-70D4F803F5B1}" dt="2021-03-07T15:28:28.395" v="1698" actId="20577"/>
          <ac:spMkLst>
            <pc:docMk/>
            <pc:sldMk cId="1605668241" sldId="278"/>
            <ac:spMk id="2" creationId="{C52C5F98-8A48-45E6-8320-74F924CD809C}"/>
          </ac:spMkLst>
        </pc:spChg>
        <pc:spChg chg="del mod">
          <ac:chgData name="Lander Savelkoul" userId="d68c8bb7-4e3f-40e6-a6e9-59eef8f31608" providerId="ADAL" clId="{1F880AEC-7BCE-458F-A785-70D4F803F5B1}" dt="2021-03-10T11:01:56.817" v="2931" actId="478"/>
          <ac:spMkLst>
            <pc:docMk/>
            <pc:sldMk cId="1605668241" sldId="278"/>
            <ac:spMk id="3" creationId="{B45E9084-A085-407B-8678-F0AEB1981930}"/>
          </ac:spMkLst>
        </pc:spChg>
        <pc:spChg chg="add del mod">
          <ac:chgData name="Lander Savelkoul" userId="d68c8bb7-4e3f-40e6-a6e9-59eef8f31608" providerId="ADAL" clId="{1F880AEC-7BCE-458F-A785-70D4F803F5B1}" dt="2021-03-10T11:01:57.742" v="2932" actId="478"/>
          <ac:spMkLst>
            <pc:docMk/>
            <pc:sldMk cId="1605668241" sldId="278"/>
            <ac:spMk id="6" creationId="{D22E65C7-F89F-4372-A278-D884BEFB3B77}"/>
          </ac:spMkLst>
        </pc:spChg>
        <pc:picChg chg="add mod">
          <ac:chgData name="Lander Savelkoul" userId="d68c8bb7-4e3f-40e6-a6e9-59eef8f31608" providerId="ADAL" clId="{1F880AEC-7BCE-458F-A785-70D4F803F5B1}" dt="2021-03-07T15:35:59.907" v="1781"/>
          <ac:picMkLst>
            <pc:docMk/>
            <pc:sldMk cId="1605668241" sldId="278"/>
            <ac:picMk id="4" creationId="{14E32446-0AA7-4346-A0AA-CB2EA70DAB7D}"/>
          </ac:picMkLst>
        </pc:picChg>
        <pc:picChg chg="add del mod">
          <ac:chgData name="Lander Savelkoul" userId="d68c8bb7-4e3f-40e6-a6e9-59eef8f31608" providerId="ADAL" clId="{1F880AEC-7BCE-458F-A785-70D4F803F5B1}" dt="2021-03-07T15:36:41.355" v="1791" actId="478"/>
          <ac:picMkLst>
            <pc:docMk/>
            <pc:sldMk cId="1605668241" sldId="278"/>
            <ac:picMk id="5" creationId="{E66D1E94-1CF9-4AB3-B567-1AC56B8EC9B7}"/>
          </ac:picMkLst>
        </pc:picChg>
      </pc:sldChg>
      <pc:sldChg chg="addSp delSp modSp new mod">
        <pc:chgData name="Lander Savelkoul" userId="d68c8bb7-4e3f-40e6-a6e9-59eef8f31608" providerId="ADAL" clId="{1F880AEC-7BCE-458F-A785-70D4F803F5B1}" dt="2021-03-10T11:37:31.059" v="3616" actId="20577"/>
        <pc:sldMkLst>
          <pc:docMk/>
          <pc:sldMk cId="3913362726" sldId="279"/>
        </pc:sldMkLst>
        <pc:spChg chg="mod">
          <ac:chgData name="Lander Savelkoul" userId="d68c8bb7-4e3f-40e6-a6e9-59eef8f31608" providerId="ADAL" clId="{1F880AEC-7BCE-458F-A785-70D4F803F5B1}" dt="2021-03-10T11:37:31.059" v="3616" actId="20577"/>
          <ac:spMkLst>
            <pc:docMk/>
            <pc:sldMk cId="3913362726" sldId="279"/>
            <ac:spMk id="2" creationId="{5C0CE232-BB4F-4ABF-A97A-0E14B70FBA98}"/>
          </ac:spMkLst>
        </pc:spChg>
        <pc:spChg chg="del">
          <ac:chgData name="Lander Savelkoul" userId="d68c8bb7-4e3f-40e6-a6e9-59eef8f31608" providerId="ADAL" clId="{1F880AEC-7BCE-458F-A785-70D4F803F5B1}" dt="2021-03-10T11:36:12.130" v="3599" actId="478"/>
          <ac:spMkLst>
            <pc:docMk/>
            <pc:sldMk cId="3913362726" sldId="279"/>
            <ac:spMk id="3" creationId="{115A331A-9666-48C5-9A29-5ED8F7D9A919}"/>
          </ac:spMkLst>
        </pc:spChg>
        <pc:picChg chg="add mod">
          <ac:chgData name="Lander Savelkoul" userId="d68c8bb7-4e3f-40e6-a6e9-59eef8f31608" providerId="ADAL" clId="{1F880AEC-7BCE-458F-A785-70D4F803F5B1}" dt="2021-03-10T10:55:12.631" v="2818"/>
          <ac:picMkLst>
            <pc:docMk/>
            <pc:sldMk cId="3913362726" sldId="279"/>
            <ac:picMk id="4" creationId="{1C55D688-4D63-4961-BE9F-258F7524C1DB}"/>
          </ac:picMkLst>
        </pc:picChg>
        <pc:picChg chg="add mod">
          <ac:chgData name="Lander Savelkoul" userId="d68c8bb7-4e3f-40e6-a6e9-59eef8f31608" providerId="ADAL" clId="{1F880AEC-7BCE-458F-A785-70D4F803F5B1}" dt="2021-03-10T11:36:34.418" v="3606" actId="1076"/>
          <ac:picMkLst>
            <pc:docMk/>
            <pc:sldMk cId="3913362726" sldId="279"/>
            <ac:picMk id="5" creationId="{4152C70A-48AF-4133-88B5-93A4DAA4B2D2}"/>
          </ac:picMkLst>
        </pc:picChg>
        <pc:picChg chg="add mod">
          <ac:chgData name="Lander Savelkoul" userId="d68c8bb7-4e3f-40e6-a6e9-59eef8f31608" providerId="ADAL" clId="{1F880AEC-7BCE-458F-A785-70D4F803F5B1}" dt="2021-03-10T11:36:36.744" v="3607" actId="14100"/>
          <ac:picMkLst>
            <pc:docMk/>
            <pc:sldMk cId="3913362726" sldId="279"/>
            <ac:picMk id="6" creationId="{CF208592-0816-48C6-A815-F4FF9061FFDB}"/>
          </ac:picMkLst>
        </pc:picChg>
        <pc:picChg chg="add mod">
          <ac:chgData name="Lander Savelkoul" userId="d68c8bb7-4e3f-40e6-a6e9-59eef8f31608" providerId="ADAL" clId="{1F880AEC-7BCE-458F-A785-70D4F803F5B1}" dt="2021-03-10T11:37:02.608" v="3612" actId="1076"/>
          <ac:picMkLst>
            <pc:docMk/>
            <pc:sldMk cId="3913362726" sldId="279"/>
            <ac:picMk id="7" creationId="{BCD2909D-603D-4056-8AC2-D3BE38263967}"/>
          </ac:picMkLst>
        </pc:picChg>
      </pc:sldChg>
      <pc:sldChg chg="add del">
        <pc:chgData name="Lander Savelkoul" userId="d68c8bb7-4e3f-40e6-a6e9-59eef8f31608" providerId="ADAL" clId="{1F880AEC-7BCE-458F-A785-70D4F803F5B1}" dt="2021-03-07T15:36:48.818" v="1794"/>
        <pc:sldMkLst>
          <pc:docMk/>
          <pc:sldMk cId="4085753188" sldId="279"/>
        </pc:sldMkLst>
      </pc:sldChg>
      <pc:sldChg chg="addSp delSp modSp new mod">
        <pc:chgData name="Lander Savelkoul" userId="d68c8bb7-4e3f-40e6-a6e9-59eef8f31608" providerId="ADAL" clId="{1F880AEC-7BCE-458F-A785-70D4F803F5B1}" dt="2021-03-10T11:44:33.509" v="3658"/>
        <pc:sldMkLst>
          <pc:docMk/>
          <pc:sldMk cId="1605359672" sldId="280"/>
        </pc:sldMkLst>
        <pc:spChg chg="mod">
          <ac:chgData name="Lander Savelkoul" userId="d68c8bb7-4e3f-40e6-a6e9-59eef8f31608" providerId="ADAL" clId="{1F880AEC-7BCE-458F-A785-70D4F803F5B1}" dt="2021-03-10T11:38:15.757" v="3626" actId="20577"/>
          <ac:spMkLst>
            <pc:docMk/>
            <pc:sldMk cId="1605359672" sldId="280"/>
            <ac:spMk id="2" creationId="{9F43FBDA-FD19-4FC9-8570-D9A56813D4BF}"/>
          </ac:spMkLst>
        </pc:spChg>
        <pc:spChg chg="del">
          <ac:chgData name="Lander Savelkoul" userId="d68c8bb7-4e3f-40e6-a6e9-59eef8f31608" providerId="ADAL" clId="{1F880AEC-7BCE-458F-A785-70D4F803F5B1}" dt="2021-03-10T11:38:17.218" v="3627" actId="478"/>
          <ac:spMkLst>
            <pc:docMk/>
            <pc:sldMk cId="1605359672" sldId="280"/>
            <ac:spMk id="3" creationId="{474E28B9-7105-4715-9A47-11F7D7A0DFE7}"/>
          </ac:spMkLst>
        </pc:spChg>
        <pc:picChg chg="add del mod">
          <ac:chgData name="Lander Savelkoul" userId="d68c8bb7-4e3f-40e6-a6e9-59eef8f31608" providerId="ADAL" clId="{1F880AEC-7BCE-458F-A785-70D4F803F5B1}" dt="2021-03-10T11:40:33.189" v="3645" actId="478"/>
          <ac:picMkLst>
            <pc:docMk/>
            <pc:sldMk cId="1605359672" sldId="280"/>
            <ac:picMk id="4" creationId="{51B8E871-6A50-4578-AB8C-12A5174A1D40}"/>
          </ac:picMkLst>
        </pc:picChg>
        <pc:picChg chg="add del mod">
          <ac:chgData name="Lander Savelkoul" userId="d68c8bb7-4e3f-40e6-a6e9-59eef8f31608" providerId="ADAL" clId="{1F880AEC-7BCE-458F-A785-70D4F803F5B1}" dt="2021-03-10T11:40:31.482" v="3643" actId="478"/>
          <ac:picMkLst>
            <pc:docMk/>
            <pc:sldMk cId="1605359672" sldId="280"/>
            <ac:picMk id="5" creationId="{BFA4D5D4-0A0E-410B-8D26-23AF884B3732}"/>
          </ac:picMkLst>
        </pc:picChg>
        <pc:picChg chg="add del mod">
          <ac:chgData name="Lander Savelkoul" userId="d68c8bb7-4e3f-40e6-a6e9-59eef8f31608" providerId="ADAL" clId="{1F880AEC-7BCE-458F-A785-70D4F803F5B1}" dt="2021-03-10T11:40:31.963" v="3644" actId="478"/>
          <ac:picMkLst>
            <pc:docMk/>
            <pc:sldMk cId="1605359672" sldId="280"/>
            <ac:picMk id="6" creationId="{9055FD5B-6CB6-4D8E-86CE-199116252A5A}"/>
          </ac:picMkLst>
        </pc:picChg>
        <pc:picChg chg="add mod">
          <ac:chgData name="Lander Savelkoul" userId="d68c8bb7-4e3f-40e6-a6e9-59eef8f31608" providerId="ADAL" clId="{1F880AEC-7BCE-458F-A785-70D4F803F5B1}" dt="2021-03-10T11:42:11.890" v="3651" actId="1076"/>
          <ac:picMkLst>
            <pc:docMk/>
            <pc:sldMk cId="1605359672" sldId="280"/>
            <ac:picMk id="7" creationId="{E52A802A-70C3-4199-AC97-FE7B33E08337}"/>
          </ac:picMkLst>
        </pc:picChg>
        <pc:picChg chg="add del mod">
          <ac:chgData name="Lander Savelkoul" userId="d68c8bb7-4e3f-40e6-a6e9-59eef8f31608" providerId="ADAL" clId="{1F880AEC-7BCE-458F-A785-70D4F803F5B1}" dt="2021-03-10T11:44:33.509" v="3658"/>
          <ac:picMkLst>
            <pc:docMk/>
            <pc:sldMk cId="1605359672" sldId="280"/>
            <ac:picMk id="8" creationId="{7437E6A8-4E06-47D9-9793-CAB7041A6615}"/>
          </ac:picMkLst>
        </pc:picChg>
      </pc:sldChg>
      <pc:sldChg chg="new del">
        <pc:chgData name="Lander Savelkoul" userId="d68c8bb7-4e3f-40e6-a6e9-59eef8f31608" providerId="ADAL" clId="{1F880AEC-7BCE-458F-A785-70D4F803F5B1}" dt="2021-03-10T13:39:10.952" v="3936" actId="680"/>
        <pc:sldMkLst>
          <pc:docMk/>
          <pc:sldMk cId="2741654406" sldId="281"/>
        </pc:sldMkLst>
      </pc:sldChg>
      <pc:sldChg chg="modSp new del mod">
        <pc:chgData name="Lander Savelkoul" userId="d68c8bb7-4e3f-40e6-a6e9-59eef8f31608" providerId="ADAL" clId="{1F880AEC-7BCE-458F-A785-70D4F803F5B1}" dt="2021-03-10T13:38:53.291" v="3934" actId="2696"/>
        <pc:sldMkLst>
          <pc:docMk/>
          <pc:sldMk cId="3652405928" sldId="281"/>
        </pc:sldMkLst>
        <pc:spChg chg="mod">
          <ac:chgData name="Lander Savelkoul" userId="d68c8bb7-4e3f-40e6-a6e9-59eef8f31608" providerId="ADAL" clId="{1F880AEC-7BCE-458F-A785-70D4F803F5B1}" dt="2021-03-10T13:38:49.045" v="3933" actId="20577"/>
          <ac:spMkLst>
            <pc:docMk/>
            <pc:sldMk cId="3652405928" sldId="281"/>
            <ac:spMk id="2" creationId="{732DEA3A-0CD4-4ABE-B2E5-D139C6A4E774}"/>
          </ac:spMkLst>
        </pc:spChg>
      </pc:sldChg>
      <pc:sldChg chg="addSp delSp modSp new mod ord modClrScheme chgLayout">
        <pc:chgData name="Lander Savelkoul" userId="d68c8bb7-4e3f-40e6-a6e9-59eef8f31608" providerId="ADAL" clId="{1F880AEC-7BCE-458F-A785-70D4F803F5B1}" dt="2021-03-10T13:41:39.321" v="4069" actId="20577"/>
        <pc:sldMkLst>
          <pc:docMk/>
          <pc:sldMk cId="3818317657" sldId="281"/>
        </pc:sldMkLst>
        <pc:spChg chg="mod">
          <ac:chgData name="Lander Savelkoul" userId="d68c8bb7-4e3f-40e6-a6e9-59eef8f31608" providerId="ADAL" clId="{1F880AEC-7BCE-458F-A785-70D4F803F5B1}" dt="2021-03-10T13:40:52.214" v="4039" actId="26606"/>
          <ac:spMkLst>
            <pc:docMk/>
            <pc:sldMk cId="3818317657" sldId="281"/>
            <ac:spMk id="2" creationId="{E1A3723E-B981-4B47-939F-1664A84DBD6F}"/>
          </ac:spMkLst>
        </pc:spChg>
        <pc:spChg chg="add del mod">
          <ac:chgData name="Lander Savelkoul" userId="d68c8bb7-4e3f-40e6-a6e9-59eef8f31608" providerId="ADAL" clId="{1F880AEC-7BCE-458F-A785-70D4F803F5B1}" dt="2021-03-10T13:41:39.321" v="4069" actId="20577"/>
          <ac:spMkLst>
            <pc:docMk/>
            <pc:sldMk cId="3818317657" sldId="281"/>
            <ac:spMk id="3" creationId="{400667B3-BE32-4B49-A61F-DF7D18347F3E}"/>
          </ac:spMkLst>
        </pc:spChg>
        <pc:spChg chg="add mod">
          <ac:chgData name="Lander Savelkoul" userId="d68c8bb7-4e3f-40e6-a6e9-59eef8f31608" providerId="ADAL" clId="{1F880AEC-7BCE-458F-A785-70D4F803F5B1}" dt="2021-03-10T13:41:23.192" v="4044" actId="1076"/>
          <ac:spMkLst>
            <pc:docMk/>
            <pc:sldMk cId="3818317657" sldId="281"/>
            <ac:spMk id="4" creationId="{29FA5736-29DE-4D69-B47C-52308FE407D5}"/>
          </ac:spMkLst>
        </pc:spChg>
        <pc:graphicFrameChg chg="add del mod">
          <ac:chgData name="Lander Savelkoul" userId="d68c8bb7-4e3f-40e6-a6e9-59eef8f31608" providerId="ADAL" clId="{1F880AEC-7BCE-458F-A785-70D4F803F5B1}" dt="2021-03-10T13:40:52.214" v="4039" actId="26606"/>
          <ac:graphicFrameMkLst>
            <pc:docMk/>
            <pc:sldMk cId="3818317657" sldId="281"/>
            <ac:graphicFrameMk id="6" creationId="{58440B48-1D9F-40CE-BF7D-004FD56DBCD5}"/>
          </ac:graphicFrameMkLst>
        </pc:graphicFrameChg>
      </pc:sldChg>
    </pc:docChg>
  </pc:docChgLst>
  <pc:docChgLst>
    <pc:chgData name="Lander Savelkoul" userId="d68c8bb7-4e3f-40e6-a6e9-59eef8f31608" providerId="ADAL" clId="{41292EE2-3FE4-4952-8800-F16A8CCE500C}"/>
    <pc:docChg chg="undo custSel addSld delSld modSld">
      <pc:chgData name="Lander Savelkoul" userId="d68c8bb7-4e3f-40e6-a6e9-59eef8f31608" providerId="ADAL" clId="{41292EE2-3FE4-4952-8800-F16A8CCE500C}" dt="2021-12-05T13:26:09.366" v="396" actId="47"/>
      <pc:docMkLst>
        <pc:docMk/>
      </pc:docMkLst>
      <pc:sldChg chg="delSp modSp mod">
        <pc:chgData name="Lander Savelkoul" userId="d68c8bb7-4e3f-40e6-a6e9-59eef8f31608" providerId="ADAL" clId="{41292EE2-3FE4-4952-8800-F16A8CCE500C}" dt="2021-12-01T13:00:48.860" v="165" actId="478"/>
        <pc:sldMkLst>
          <pc:docMk/>
          <pc:sldMk cId="76914611" sldId="256"/>
        </pc:sldMkLst>
        <pc:spChg chg="mod">
          <ac:chgData name="Lander Savelkoul" userId="d68c8bb7-4e3f-40e6-a6e9-59eef8f31608" providerId="ADAL" clId="{41292EE2-3FE4-4952-8800-F16A8CCE500C}" dt="2021-12-01T13:00:47.135" v="163" actId="20577"/>
          <ac:spMkLst>
            <pc:docMk/>
            <pc:sldMk cId="76914611" sldId="256"/>
            <ac:spMk id="3" creationId="{00000000-0000-0000-0000-000000000000}"/>
          </ac:spMkLst>
        </pc:spChg>
        <pc:picChg chg="del">
          <ac:chgData name="Lander Savelkoul" userId="d68c8bb7-4e3f-40e6-a6e9-59eef8f31608" providerId="ADAL" clId="{41292EE2-3FE4-4952-8800-F16A8CCE500C}" dt="2021-12-01T13:00:48.321" v="164" actId="478"/>
          <ac:picMkLst>
            <pc:docMk/>
            <pc:sldMk cId="76914611" sldId="256"/>
            <ac:picMk id="7" creationId="{F127A7EF-95C6-428A-AC00-D8155AF061B2}"/>
          </ac:picMkLst>
        </pc:picChg>
        <pc:picChg chg="del">
          <ac:chgData name="Lander Savelkoul" userId="d68c8bb7-4e3f-40e6-a6e9-59eef8f31608" providerId="ADAL" clId="{41292EE2-3FE4-4952-8800-F16A8CCE500C}" dt="2021-12-01T13:00:48.860" v="165" actId="478"/>
          <ac:picMkLst>
            <pc:docMk/>
            <pc:sldMk cId="76914611" sldId="256"/>
            <ac:picMk id="8" creationId="{F351D801-7A67-4A59-90D9-039B6036C9EE}"/>
          </ac:picMkLst>
        </pc:picChg>
      </pc:sldChg>
      <pc:sldChg chg="delSp mod">
        <pc:chgData name="Lander Savelkoul" userId="d68c8bb7-4e3f-40e6-a6e9-59eef8f31608" providerId="ADAL" clId="{41292EE2-3FE4-4952-8800-F16A8CCE500C}" dt="2021-12-01T13:00:54.789" v="167" actId="478"/>
        <pc:sldMkLst>
          <pc:docMk/>
          <pc:sldMk cId="1503316495" sldId="293"/>
        </pc:sldMkLst>
        <pc:picChg chg="del">
          <ac:chgData name="Lander Savelkoul" userId="d68c8bb7-4e3f-40e6-a6e9-59eef8f31608" providerId="ADAL" clId="{41292EE2-3FE4-4952-8800-F16A8CCE500C}" dt="2021-12-01T13:00:54.370" v="166" actId="478"/>
          <ac:picMkLst>
            <pc:docMk/>
            <pc:sldMk cId="1503316495" sldId="293"/>
            <ac:picMk id="7" creationId="{F127A7EF-95C6-428A-AC00-D8155AF061B2}"/>
          </ac:picMkLst>
        </pc:picChg>
        <pc:picChg chg="del">
          <ac:chgData name="Lander Savelkoul" userId="d68c8bb7-4e3f-40e6-a6e9-59eef8f31608" providerId="ADAL" clId="{41292EE2-3FE4-4952-8800-F16A8CCE500C}" dt="2021-12-01T13:00:54.789" v="167" actId="478"/>
          <ac:picMkLst>
            <pc:docMk/>
            <pc:sldMk cId="1503316495" sldId="293"/>
            <ac:picMk id="8" creationId="{F351D801-7A67-4A59-90D9-039B6036C9EE}"/>
          </ac:picMkLst>
        </pc:picChg>
      </pc:sldChg>
      <pc:sldChg chg="addSp modSp mod modAnim">
        <pc:chgData name="Lander Savelkoul" userId="d68c8bb7-4e3f-40e6-a6e9-59eef8f31608" providerId="ADAL" clId="{41292EE2-3FE4-4952-8800-F16A8CCE500C}" dt="2021-11-25T17:09:40.460" v="160" actId="20577"/>
        <pc:sldMkLst>
          <pc:docMk/>
          <pc:sldMk cId="619305557" sldId="295"/>
        </pc:sldMkLst>
        <pc:spChg chg="add mod">
          <ac:chgData name="Lander Savelkoul" userId="d68c8bb7-4e3f-40e6-a6e9-59eef8f31608" providerId="ADAL" clId="{41292EE2-3FE4-4952-8800-F16A8CCE500C}" dt="2021-11-25T17:08:58.989" v="124" actId="20577"/>
          <ac:spMkLst>
            <pc:docMk/>
            <pc:sldMk cId="619305557" sldId="295"/>
            <ac:spMk id="3" creationId="{62521771-363D-49C2-AEA2-77A0941B64DF}"/>
          </ac:spMkLst>
        </pc:spChg>
        <pc:spChg chg="mod">
          <ac:chgData name="Lander Savelkoul" userId="d68c8bb7-4e3f-40e6-a6e9-59eef8f31608" providerId="ADAL" clId="{41292EE2-3FE4-4952-8800-F16A8CCE500C}" dt="2021-11-25T17:09:40.460" v="160" actId="20577"/>
          <ac:spMkLst>
            <pc:docMk/>
            <pc:sldMk cId="619305557" sldId="295"/>
            <ac:spMk id="5" creationId="{D940DFC6-48BC-42AB-B546-13D428ECF958}"/>
          </ac:spMkLst>
        </pc:spChg>
        <pc:spChg chg="mod">
          <ac:chgData name="Lander Savelkoul" userId="d68c8bb7-4e3f-40e6-a6e9-59eef8f31608" providerId="ADAL" clId="{41292EE2-3FE4-4952-8800-F16A8CCE500C}" dt="2021-11-25T17:09:38.268" v="156" actId="20577"/>
          <ac:spMkLst>
            <pc:docMk/>
            <pc:sldMk cId="619305557" sldId="295"/>
            <ac:spMk id="6" creationId="{E0BEB56A-BF61-4CAB-A0C4-B408CC56E9BF}"/>
          </ac:spMkLst>
        </pc:spChg>
        <pc:cxnChg chg="add">
          <ac:chgData name="Lander Savelkoul" userId="d68c8bb7-4e3f-40e6-a6e9-59eef8f31608" providerId="ADAL" clId="{41292EE2-3FE4-4952-8800-F16A8CCE500C}" dt="2021-11-25T17:08:53.721" v="122" actId="11529"/>
          <ac:cxnSpMkLst>
            <pc:docMk/>
            <pc:sldMk cId="619305557" sldId="295"/>
            <ac:cxnSpMk id="9" creationId="{4B685AC3-E0CA-4237-9A93-81C6DD11F82C}"/>
          </ac:cxnSpMkLst>
        </pc:cxnChg>
      </pc:sldChg>
      <pc:sldChg chg="modSp mod">
        <pc:chgData name="Lander Savelkoul" userId="d68c8bb7-4e3f-40e6-a6e9-59eef8f31608" providerId="ADAL" clId="{41292EE2-3FE4-4952-8800-F16A8CCE500C}" dt="2021-11-25T17:07:07.911" v="47" actId="1076"/>
        <pc:sldMkLst>
          <pc:docMk/>
          <pc:sldMk cId="483119035" sldId="297"/>
        </pc:sldMkLst>
        <pc:spChg chg="mod">
          <ac:chgData name="Lander Savelkoul" userId="d68c8bb7-4e3f-40e6-a6e9-59eef8f31608" providerId="ADAL" clId="{41292EE2-3FE4-4952-8800-F16A8CCE500C}" dt="2021-11-25T17:07:07.911" v="47" actId="1076"/>
          <ac:spMkLst>
            <pc:docMk/>
            <pc:sldMk cId="483119035" sldId="297"/>
            <ac:spMk id="8" creationId="{FA1B6875-3182-4B1C-BDB1-20609BEB7009}"/>
          </ac:spMkLst>
        </pc:spChg>
      </pc:sldChg>
      <pc:sldChg chg="addSp delSp modSp mod">
        <pc:chgData name="Lander Savelkoul" userId="d68c8bb7-4e3f-40e6-a6e9-59eef8f31608" providerId="ADAL" clId="{41292EE2-3FE4-4952-8800-F16A8CCE500C}" dt="2021-11-25T16:47:04.782" v="8" actId="1076"/>
        <pc:sldMkLst>
          <pc:docMk/>
          <pc:sldMk cId="3944868015" sldId="300"/>
        </pc:sldMkLst>
        <pc:picChg chg="add mod">
          <ac:chgData name="Lander Savelkoul" userId="d68c8bb7-4e3f-40e6-a6e9-59eef8f31608" providerId="ADAL" clId="{41292EE2-3FE4-4952-8800-F16A8CCE500C}" dt="2021-11-25T16:47:04.782" v="8" actId="1076"/>
          <ac:picMkLst>
            <pc:docMk/>
            <pc:sldMk cId="3944868015" sldId="300"/>
            <ac:picMk id="3" creationId="{43B08B09-9E5A-4D29-9963-C7A17FB26BD4}"/>
          </ac:picMkLst>
        </pc:picChg>
        <pc:picChg chg="del mod">
          <ac:chgData name="Lander Savelkoul" userId="d68c8bb7-4e3f-40e6-a6e9-59eef8f31608" providerId="ADAL" clId="{41292EE2-3FE4-4952-8800-F16A8CCE500C}" dt="2021-11-25T16:46:54.675" v="2" actId="478"/>
          <ac:picMkLst>
            <pc:docMk/>
            <pc:sldMk cId="3944868015" sldId="300"/>
            <ac:picMk id="4" creationId="{78AB4BEE-4D18-4625-9A65-2CD8503DE399}"/>
          </ac:picMkLst>
        </pc:picChg>
      </pc:sldChg>
      <pc:sldChg chg="modSp mod">
        <pc:chgData name="Lander Savelkoul" userId="d68c8bb7-4e3f-40e6-a6e9-59eef8f31608" providerId="ADAL" clId="{41292EE2-3FE4-4952-8800-F16A8CCE500C}" dt="2021-11-25T16:46:38.207" v="1" actId="1076"/>
        <pc:sldMkLst>
          <pc:docMk/>
          <pc:sldMk cId="409484536" sldId="303"/>
        </pc:sldMkLst>
        <pc:picChg chg="mod">
          <ac:chgData name="Lander Savelkoul" userId="d68c8bb7-4e3f-40e6-a6e9-59eef8f31608" providerId="ADAL" clId="{41292EE2-3FE4-4952-8800-F16A8CCE500C}" dt="2021-11-25T16:46:38.207" v="1" actId="1076"/>
          <ac:picMkLst>
            <pc:docMk/>
            <pc:sldMk cId="409484536" sldId="303"/>
            <ac:picMk id="10" creationId="{71772856-31FD-472B-8B09-1F3618A01D29}"/>
          </ac:picMkLst>
        </pc:picChg>
      </pc:sldChg>
      <pc:sldChg chg="addSp delSp modSp mod delAnim modNotesTx">
        <pc:chgData name="Lander Savelkoul" userId="d68c8bb7-4e3f-40e6-a6e9-59eef8f31608" providerId="ADAL" clId="{41292EE2-3FE4-4952-8800-F16A8CCE500C}" dt="2021-12-01T13:37:09.141" v="200" actId="20577"/>
        <pc:sldMkLst>
          <pc:docMk/>
          <pc:sldMk cId="2708504947" sldId="304"/>
        </pc:sldMkLst>
        <pc:picChg chg="del">
          <ac:chgData name="Lander Savelkoul" userId="d68c8bb7-4e3f-40e6-a6e9-59eef8f31608" providerId="ADAL" clId="{41292EE2-3FE4-4952-8800-F16A8CCE500C}" dt="2021-11-25T16:53:46.456" v="12" actId="478"/>
          <ac:picMkLst>
            <pc:docMk/>
            <pc:sldMk cId="2708504947" sldId="304"/>
            <ac:picMk id="8" creationId="{BAEF1FA0-D780-444A-94C8-A0EEAC40CD36}"/>
          </ac:picMkLst>
        </pc:picChg>
        <pc:picChg chg="del">
          <ac:chgData name="Lander Savelkoul" userId="d68c8bb7-4e3f-40e6-a6e9-59eef8f31608" providerId="ADAL" clId="{41292EE2-3FE4-4952-8800-F16A8CCE500C}" dt="2021-11-25T16:53:39.579" v="9" actId="478"/>
          <ac:picMkLst>
            <pc:docMk/>
            <pc:sldMk cId="2708504947" sldId="304"/>
            <ac:picMk id="9" creationId="{305216F3-BAC3-4A18-9A7E-C0A63ED538CF}"/>
          </ac:picMkLst>
        </pc:picChg>
        <pc:picChg chg="add mod ord">
          <ac:chgData name="Lander Savelkoul" userId="d68c8bb7-4e3f-40e6-a6e9-59eef8f31608" providerId="ADAL" clId="{41292EE2-3FE4-4952-8800-F16A8CCE500C}" dt="2021-11-25T16:54:22.610" v="21" actId="1076"/>
          <ac:picMkLst>
            <pc:docMk/>
            <pc:sldMk cId="2708504947" sldId="304"/>
            <ac:picMk id="12" creationId="{347FD90D-069B-4BFC-8A21-2B207923420F}"/>
          </ac:picMkLst>
        </pc:picChg>
        <pc:picChg chg="add mod ord">
          <ac:chgData name="Lander Savelkoul" userId="d68c8bb7-4e3f-40e6-a6e9-59eef8f31608" providerId="ADAL" clId="{41292EE2-3FE4-4952-8800-F16A8CCE500C}" dt="2021-11-25T16:54:29.776" v="22" actId="1076"/>
          <ac:picMkLst>
            <pc:docMk/>
            <pc:sldMk cId="2708504947" sldId="304"/>
            <ac:picMk id="13" creationId="{D013C8EA-D88A-41EC-BD6D-5D556AF6E7E8}"/>
          </ac:picMkLst>
        </pc:picChg>
      </pc:sldChg>
      <pc:sldChg chg="addSp delSp modSp mod">
        <pc:chgData name="Lander Savelkoul" userId="d68c8bb7-4e3f-40e6-a6e9-59eef8f31608" providerId="ADAL" clId="{41292EE2-3FE4-4952-8800-F16A8CCE500C}" dt="2021-11-25T17:06:37.326" v="44" actId="14100"/>
        <pc:sldMkLst>
          <pc:docMk/>
          <pc:sldMk cId="1679653266" sldId="305"/>
        </pc:sldMkLst>
        <pc:graphicFrameChg chg="add mod modGraphic">
          <ac:chgData name="Lander Savelkoul" userId="d68c8bb7-4e3f-40e6-a6e9-59eef8f31608" providerId="ADAL" clId="{41292EE2-3FE4-4952-8800-F16A8CCE500C}" dt="2021-11-25T17:06:37.326" v="44" actId="14100"/>
          <ac:graphicFrameMkLst>
            <pc:docMk/>
            <pc:sldMk cId="1679653266" sldId="305"/>
            <ac:graphicFrameMk id="3" creationId="{7B678C80-5CDE-499A-B178-283040BE12E8}"/>
          </ac:graphicFrameMkLst>
        </pc:graphicFrameChg>
        <pc:graphicFrameChg chg="del modGraphic">
          <ac:chgData name="Lander Savelkoul" userId="d68c8bb7-4e3f-40e6-a6e9-59eef8f31608" providerId="ADAL" clId="{41292EE2-3FE4-4952-8800-F16A8CCE500C}" dt="2021-11-25T17:06:26.330" v="39" actId="478"/>
          <ac:graphicFrameMkLst>
            <pc:docMk/>
            <pc:sldMk cId="1679653266" sldId="305"/>
            <ac:graphicFrameMk id="5" creationId="{7F3B5802-868A-4BC3-A5A9-8C7C991375CA}"/>
          </ac:graphicFrameMkLst>
        </pc:graphicFrameChg>
      </pc:sldChg>
      <pc:sldChg chg="addSp delSp modSp mod">
        <pc:chgData name="Lander Savelkoul" userId="d68c8bb7-4e3f-40e6-a6e9-59eef8f31608" providerId="ADAL" clId="{41292EE2-3FE4-4952-8800-F16A8CCE500C}" dt="2021-12-05T13:25:09.698" v="395" actId="1076"/>
        <pc:sldMkLst>
          <pc:docMk/>
          <pc:sldMk cId="1115138237" sldId="306"/>
        </pc:sldMkLst>
        <pc:graphicFrameChg chg="add mod modGraphic">
          <ac:chgData name="Lander Savelkoul" userId="d68c8bb7-4e3f-40e6-a6e9-59eef8f31608" providerId="ADAL" clId="{41292EE2-3FE4-4952-8800-F16A8CCE500C}" dt="2021-12-05T13:25:09.698" v="395" actId="1076"/>
          <ac:graphicFrameMkLst>
            <pc:docMk/>
            <pc:sldMk cId="1115138237" sldId="306"/>
            <ac:graphicFrameMk id="3" creationId="{20BE0528-30F8-48B7-B33F-E3CCCC1AA03C}"/>
          </ac:graphicFrameMkLst>
        </pc:graphicFrameChg>
        <pc:graphicFrameChg chg="del">
          <ac:chgData name="Lander Savelkoul" userId="d68c8bb7-4e3f-40e6-a6e9-59eef8f31608" providerId="ADAL" clId="{41292EE2-3FE4-4952-8800-F16A8CCE500C}" dt="2021-12-05T13:24:44.068" v="388" actId="478"/>
          <ac:graphicFrameMkLst>
            <pc:docMk/>
            <pc:sldMk cId="1115138237" sldId="306"/>
            <ac:graphicFrameMk id="4" creationId="{372EBDE5-3095-4322-8D68-90DAE455018C}"/>
          </ac:graphicFrameMkLst>
        </pc:graphicFrameChg>
      </pc:sldChg>
      <pc:sldChg chg="modSp new del mod">
        <pc:chgData name="Lander Savelkoul" userId="d68c8bb7-4e3f-40e6-a6e9-59eef8f31608" providerId="ADAL" clId="{41292EE2-3FE4-4952-8800-F16A8CCE500C}" dt="2021-12-05T13:26:09.366" v="396" actId="47"/>
        <pc:sldMkLst>
          <pc:docMk/>
          <pc:sldMk cId="2786429508" sldId="308"/>
        </pc:sldMkLst>
        <pc:spChg chg="mod">
          <ac:chgData name="Lander Savelkoul" userId="d68c8bb7-4e3f-40e6-a6e9-59eef8f31608" providerId="ADAL" clId="{41292EE2-3FE4-4952-8800-F16A8CCE500C}" dt="2021-12-01T13:37:19.505" v="221" actId="20577"/>
          <ac:spMkLst>
            <pc:docMk/>
            <pc:sldMk cId="2786429508" sldId="308"/>
            <ac:spMk id="2" creationId="{29114670-7690-4D8B-AE94-5439D38F42B2}"/>
          </ac:spMkLst>
        </pc:spChg>
        <pc:spChg chg="mod">
          <ac:chgData name="Lander Savelkoul" userId="d68c8bb7-4e3f-40e6-a6e9-59eef8f31608" providerId="ADAL" clId="{41292EE2-3FE4-4952-8800-F16A8CCE500C}" dt="2021-12-05T13:22:48.329" v="387" actId="20577"/>
          <ac:spMkLst>
            <pc:docMk/>
            <pc:sldMk cId="2786429508" sldId="308"/>
            <ac:spMk id="3" creationId="{2563B09A-FEAA-4D38-9522-2F2F1D55E75B}"/>
          </ac:spMkLst>
        </pc:spChg>
      </pc:sldChg>
      <pc:sldChg chg="addSp delSp modSp new del mod">
        <pc:chgData name="Lander Savelkoul" userId="d68c8bb7-4e3f-40e6-a6e9-59eef8f31608" providerId="ADAL" clId="{41292EE2-3FE4-4952-8800-F16A8CCE500C}" dt="2021-11-25T17:06:53.739" v="45" actId="47"/>
        <pc:sldMkLst>
          <pc:docMk/>
          <pc:sldMk cId="3294911889" sldId="308"/>
        </pc:sldMkLst>
        <pc:spChg chg="del">
          <ac:chgData name="Lander Savelkoul" userId="d68c8bb7-4e3f-40e6-a6e9-59eef8f31608" providerId="ADAL" clId="{41292EE2-3FE4-4952-8800-F16A8CCE500C}" dt="2021-11-25T16:55:43.802" v="29" actId="478"/>
          <ac:spMkLst>
            <pc:docMk/>
            <pc:sldMk cId="3294911889" sldId="308"/>
            <ac:spMk id="2" creationId="{13037F52-4CC6-4AA4-BE6E-9E2BBAA6B741}"/>
          </ac:spMkLst>
        </pc:spChg>
        <pc:spChg chg="del">
          <ac:chgData name="Lander Savelkoul" userId="d68c8bb7-4e3f-40e6-a6e9-59eef8f31608" providerId="ADAL" clId="{41292EE2-3FE4-4952-8800-F16A8CCE500C}" dt="2021-11-25T16:55:25.715" v="24" actId="478"/>
          <ac:spMkLst>
            <pc:docMk/>
            <pc:sldMk cId="3294911889" sldId="308"/>
            <ac:spMk id="3" creationId="{2EB77258-AAED-4071-B19B-7C5F0FDAFC36}"/>
          </ac:spMkLst>
        </pc:spChg>
        <pc:graphicFrameChg chg="add del mod modGraphic">
          <ac:chgData name="Lander Savelkoul" userId="d68c8bb7-4e3f-40e6-a6e9-59eef8f31608" providerId="ADAL" clId="{41292EE2-3FE4-4952-8800-F16A8CCE500C}" dt="2021-11-25T16:56:35.488" v="37" actId="478"/>
          <ac:graphicFrameMkLst>
            <pc:docMk/>
            <pc:sldMk cId="3294911889" sldId="308"/>
            <ac:graphicFrameMk id="4" creationId="{F2CEA177-4A0C-404A-999A-DCBDE8BA5E92}"/>
          </ac:graphicFrameMkLst>
        </pc:graphicFrameChg>
      </pc:sldChg>
    </pc:docChg>
  </pc:docChgLst>
  <pc:docChgLst>
    <pc:chgData name="Lander Savelkoul" userId="d68c8bb7-4e3f-40e6-a6e9-59eef8f31608" providerId="ADAL" clId="{1B8C0E9D-EA9C-44EC-8291-4FCBE68DB8AE}"/>
    <pc:docChg chg="undo custSel addSld modSld">
      <pc:chgData name="Lander Savelkoul" userId="d68c8bb7-4e3f-40e6-a6e9-59eef8f31608" providerId="ADAL" clId="{1B8C0E9D-EA9C-44EC-8291-4FCBE68DB8AE}" dt="2021-03-31T08:41:53.665" v="844" actId="14100"/>
      <pc:docMkLst>
        <pc:docMk/>
      </pc:docMkLst>
      <pc:sldChg chg="modSp">
        <pc:chgData name="Lander Savelkoul" userId="d68c8bb7-4e3f-40e6-a6e9-59eef8f31608" providerId="ADAL" clId="{1B8C0E9D-EA9C-44EC-8291-4FCBE68DB8AE}" dt="2021-03-31T08:23:11.295" v="835"/>
        <pc:sldMkLst>
          <pc:docMk/>
          <pc:sldMk cId="76914611" sldId="256"/>
        </pc:sldMkLst>
        <pc:picChg chg="mod">
          <ac:chgData name="Lander Savelkoul" userId="d68c8bb7-4e3f-40e6-a6e9-59eef8f31608" providerId="ADAL" clId="{1B8C0E9D-EA9C-44EC-8291-4FCBE68DB8AE}" dt="2021-03-31T08:23:11.295" v="835"/>
          <ac:picMkLst>
            <pc:docMk/>
            <pc:sldMk cId="76914611" sldId="256"/>
            <ac:picMk id="5" creationId="{3237BEA3-AACB-4342-B4B8-750918FE705A}"/>
          </ac:picMkLst>
        </pc:picChg>
      </pc:sldChg>
      <pc:sldChg chg="addSp delSp modSp mod modTransition">
        <pc:chgData name="Lander Savelkoul" userId="d68c8bb7-4e3f-40e6-a6e9-59eef8f31608" providerId="ADAL" clId="{1B8C0E9D-EA9C-44EC-8291-4FCBE68DB8AE}" dt="2021-03-31T08:15:57.913" v="833"/>
        <pc:sldMkLst>
          <pc:docMk/>
          <pc:sldMk cId="1311060377" sldId="265"/>
        </pc:sldMkLst>
        <pc:spChg chg="del">
          <ac:chgData name="Lander Savelkoul" userId="d68c8bb7-4e3f-40e6-a6e9-59eef8f31608" providerId="ADAL" clId="{1B8C0E9D-EA9C-44EC-8291-4FCBE68DB8AE}" dt="2021-03-31T07:31:13.736" v="65" actId="478"/>
          <ac:spMkLst>
            <pc:docMk/>
            <pc:sldMk cId="1311060377" sldId="265"/>
            <ac:spMk id="30" creationId="{76424BCA-6BB1-401D-B141-99E255A53B24}"/>
          </ac:spMkLst>
        </pc:spChg>
        <pc:graphicFrameChg chg="add mod modGraphic">
          <ac:chgData name="Lander Savelkoul" userId="d68c8bb7-4e3f-40e6-a6e9-59eef8f31608" providerId="ADAL" clId="{1B8C0E9D-EA9C-44EC-8291-4FCBE68DB8AE}" dt="2021-03-31T07:33:29.064" v="101" actId="14734"/>
          <ac:graphicFrameMkLst>
            <pc:docMk/>
            <pc:sldMk cId="1311060377" sldId="265"/>
            <ac:graphicFrameMk id="3" creationId="{0DA623BB-63CF-4D87-A7E0-46F9D9DFE2E8}"/>
          </ac:graphicFrameMkLst>
        </pc:graphicFrameChg>
        <pc:graphicFrameChg chg="add del mod">
          <ac:chgData name="Lander Savelkoul" userId="d68c8bb7-4e3f-40e6-a6e9-59eef8f31608" providerId="ADAL" clId="{1B8C0E9D-EA9C-44EC-8291-4FCBE68DB8AE}" dt="2021-03-31T07:33:32.062" v="103" actId="478"/>
          <ac:graphicFrameMkLst>
            <pc:docMk/>
            <pc:sldMk cId="1311060377" sldId="265"/>
            <ac:graphicFrameMk id="20" creationId="{E74F5229-69ED-4483-B6B8-2DFABB97BDEA}"/>
          </ac:graphicFrameMkLst>
        </pc:graphicFrameChg>
      </pc:sldChg>
      <pc:sldChg chg="addSp delSp modSp mod modTransition">
        <pc:chgData name="Lander Savelkoul" userId="d68c8bb7-4e3f-40e6-a6e9-59eef8f31608" providerId="ADAL" clId="{1B8C0E9D-EA9C-44EC-8291-4FCBE68DB8AE}" dt="2021-03-31T08:16:01.063" v="834"/>
        <pc:sldMkLst>
          <pc:docMk/>
          <pc:sldMk cId="4250827250" sldId="266"/>
        </pc:sldMkLst>
        <pc:spChg chg="del">
          <ac:chgData name="Lander Savelkoul" userId="d68c8bb7-4e3f-40e6-a6e9-59eef8f31608" providerId="ADAL" clId="{1B8C0E9D-EA9C-44EC-8291-4FCBE68DB8AE}" dt="2021-03-31T07:33:17.281" v="98" actId="478"/>
          <ac:spMkLst>
            <pc:docMk/>
            <pc:sldMk cId="4250827250" sldId="266"/>
            <ac:spMk id="16" creationId="{8F866D12-A0E5-49B2-A414-01CBC78CEAF7}"/>
          </ac:spMkLst>
        </pc:spChg>
        <pc:graphicFrameChg chg="add del mod">
          <ac:chgData name="Lander Savelkoul" userId="d68c8bb7-4e3f-40e6-a6e9-59eef8f31608" providerId="ADAL" clId="{1B8C0E9D-EA9C-44EC-8291-4FCBE68DB8AE}" dt="2021-03-31T07:33:26.121" v="100" actId="478"/>
          <ac:graphicFrameMkLst>
            <pc:docMk/>
            <pc:sldMk cId="4250827250" sldId="266"/>
            <ac:graphicFrameMk id="4" creationId="{A768275C-3565-4D8C-A532-EA1862DD19B8}"/>
          </ac:graphicFrameMkLst>
        </pc:graphicFrameChg>
        <pc:graphicFrameChg chg="add mod">
          <ac:chgData name="Lander Savelkoul" userId="d68c8bb7-4e3f-40e6-a6e9-59eef8f31608" providerId="ADAL" clId="{1B8C0E9D-EA9C-44EC-8291-4FCBE68DB8AE}" dt="2021-03-31T07:33:34.038" v="104"/>
          <ac:graphicFrameMkLst>
            <pc:docMk/>
            <pc:sldMk cId="4250827250" sldId="266"/>
            <ac:graphicFrameMk id="17" creationId="{E9F82064-93F0-4839-8D1F-EF9F052BF371}"/>
          </ac:graphicFrameMkLst>
        </pc:graphicFrameChg>
      </pc:sldChg>
      <pc:sldChg chg="addSp delSp modSp add mod modTransition modAnim">
        <pc:chgData name="Lander Savelkoul" userId="d68c8bb7-4e3f-40e6-a6e9-59eef8f31608" providerId="ADAL" clId="{1B8C0E9D-EA9C-44EC-8291-4FCBE68DB8AE}" dt="2021-03-31T08:41:53.665" v="844" actId="14100"/>
        <pc:sldMkLst>
          <pc:docMk/>
          <pc:sldMk cId="919273384" sldId="269"/>
        </pc:sldMkLst>
        <pc:spChg chg="mod">
          <ac:chgData name="Lander Savelkoul" userId="d68c8bb7-4e3f-40e6-a6e9-59eef8f31608" providerId="ADAL" clId="{1B8C0E9D-EA9C-44EC-8291-4FCBE68DB8AE}" dt="2021-03-31T08:02:42.554" v="708" actId="20577"/>
          <ac:spMkLst>
            <pc:docMk/>
            <pc:sldMk cId="919273384" sldId="269"/>
            <ac:spMk id="2" creationId="{C09F8A6A-1579-4B03-8F63-33DA9121A226}"/>
          </ac:spMkLst>
        </pc:spChg>
        <pc:spChg chg="add del">
          <ac:chgData name="Lander Savelkoul" userId="d68c8bb7-4e3f-40e6-a6e9-59eef8f31608" providerId="ADAL" clId="{1B8C0E9D-EA9C-44EC-8291-4FCBE68DB8AE}" dt="2021-03-31T07:55:31.738" v="463" actId="478"/>
          <ac:spMkLst>
            <pc:docMk/>
            <pc:sldMk cId="919273384" sldId="269"/>
            <ac:spMk id="3" creationId="{793BF479-F40E-49CF-A93B-A44293DA8430}"/>
          </ac:spMkLst>
        </pc:spChg>
        <pc:spChg chg="add mod">
          <ac:chgData name="Lander Savelkoul" userId="d68c8bb7-4e3f-40e6-a6e9-59eef8f31608" providerId="ADAL" clId="{1B8C0E9D-EA9C-44EC-8291-4FCBE68DB8AE}" dt="2021-03-31T08:41:53.665" v="844" actId="14100"/>
          <ac:spMkLst>
            <pc:docMk/>
            <pc:sldMk cId="919273384" sldId="269"/>
            <ac:spMk id="4" creationId="{1184D8D3-3819-4F97-A091-932B6EC41911}"/>
          </ac:spMkLst>
        </pc:spChg>
        <pc:spChg chg="add mod">
          <ac:chgData name="Lander Savelkoul" userId="d68c8bb7-4e3f-40e6-a6e9-59eef8f31608" providerId="ADAL" clId="{1B8C0E9D-EA9C-44EC-8291-4FCBE68DB8AE}" dt="2021-03-31T08:41:36.540" v="841" actId="14100"/>
          <ac:spMkLst>
            <pc:docMk/>
            <pc:sldMk cId="919273384" sldId="269"/>
            <ac:spMk id="16" creationId="{5C54F13D-D134-48A2-9176-468F782A5B35}"/>
          </ac:spMkLst>
        </pc:spChg>
        <pc:spChg chg="mod">
          <ac:chgData name="Lander Savelkoul" userId="d68c8bb7-4e3f-40e6-a6e9-59eef8f31608" providerId="ADAL" clId="{1B8C0E9D-EA9C-44EC-8291-4FCBE68DB8AE}" dt="2021-03-31T08:00:52.507" v="661" actId="20577"/>
          <ac:spMkLst>
            <pc:docMk/>
            <pc:sldMk cId="919273384" sldId="269"/>
            <ac:spMk id="64" creationId="{1EF8892C-2EFD-47A4-A4B5-74C9BBCE05E2}"/>
          </ac:spMkLst>
        </pc:spChg>
        <pc:spChg chg="mod">
          <ac:chgData name="Lander Savelkoul" userId="d68c8bb7-4e3f-40e6-a6e9-59eef8f31608" providerId="ADAL" clId="{1B8C0E9D-EA9C-44EC-8291-4FCBE68DB8AE}" dt="2021-03-31T08:00:08.893" v="639" actId="1076"/>
          <ac:spMkLst>
            <pc:docMk/>
            <pc:sldMk cId="919273384" sldId="269"/>
            <ac:spMk id="65" creationId="{868D2737-EDAC-4337-98AE-ECC7EF4D9473}"/>
          </ac:spMkLst>
        </pc:spChg>
        <pc:spChg chg="mod">
          <ac:chgData name="Lander Savelkoul" userId="d68c8bb7-4e3f-40e6-a6e9-59eef8f31608" providerId="ADAL" clId="{1B8C0E9D-EA9C-44EC-8291-4FCBE68DB8AE}" dt="2021-03-31T08:00:12.011" v="641" actId="1076"/>
          <ac:spMkLst>
            <pc:docMk/>
            <pc:sldMk cId="919273384" sldId="269"/>
            <ac:spMk id="67" creationId="{194383ED-FEC6-4711-8184-168569900D5C}"/>
          </ac:spMkLst>
        </pc:spChg>
        <pc:spChg chg="mod">
          <ac:chgData name="Lander Savelkoul" userId="d68c8bb7-4e3f-40e6-a6e9-59eef8f31608" providerId="ADAL" clId="{1B8C0E9D-EA9C-44EC-8291-4FCBE68DB8AE}" dt="2021-03-31T08:01:31.007" v="689" actId="20577"/>
          <ac:spMkLst>
            <pc:docMk/>
            <pc:sldMk cId="919273384" sldId="269"/>
            <ac:spMk id="68" creationId="{B70D114D-73A9-4943-9464-C660E0F8658F}"/>
          </ac:spMkLst>
        </pc:spChg>
        <pc:spChg chg="mod">
          <ac:chgData name="Lander Savelkoul" userId="d68c8bb7-4e3f-40e6-a6e9-59eef8f31608" providerId="ADAL" clId="{1B8C0E9D-EA9C-44EC-8291-4FCBE68DB8AE}" dt="2021-03-31T08:03:56.929" v="780" actId="20577"/>
          <ac:spMkLst>
            <pc:docMk/>
            <pc:sldMk cId="919273384" sldId="269"/>
            <ac:spMk id="70" creationId="{5DF4CDF7-F5DF-4375-A878-96BC2DE39186}"/>
          </ac:spMkLst>
        </pc:spChg>
        <pc:spChg chg="mod">
          <ac:chgData name="Lander Savelkoul" userId="d68c8bb7-4e3f-40e6-a6e9-59eef8f31608" providerId="ADAL" clId="{1B8C0E9D-EA9C-44EC-8291-4FCBE68DB8AE}" dt="2021-03-31T08:04:12.140" v="808" actId="1076"/>
          <ac:spMkLst>
            <pc:docMk/>
            <pc:sldMk cId="919273384" sldId="269"/>
            <ac:spMk id="71" creationId="{05E947CA-C196-4E34-A61E-6F59AA173CE3}"/>
          </ac:spMkLst>
        </pc:spChg>
        <pc:spChg chg="mod">
          <ac:chgData name="Lander Savelkoul" userId="d68c8bb7-4e3f-40e6-a6e9-59eef8f31608" providerId="ADAL" clId="{1B8C0E9D-EA9C-44EC-8291-4FCBE68DB8AE}" dt="2021-03-31T08:00:20.546" v="647" actId="1076"/>
          <ac:spMkLst>
            <pc:docMk/>
            <pc:sldMk cId="919273384" sldId="269"/>
            <ac:spMk id="72" creationId="{10F2C4EF-DE7B-4147-9F59-5695E0BA1DA5}"/>
          </ac:spMkLst>
        </pc:spChg>
        <pc:spChg chg="mod">
          <ac:chgData name="Lander Savelkoul" userId="d68c8bb7-4e3f-40e6-a6e9-59eef8f31608" providerId="ADAL" clId="{1B8C0E9D-EA9C-44EC-8291-4FCBE68DB8AE}" dt="2021-03-31T08:00:31.483" v="653" actId="1076"/>
          <ac:spMkLst>
            <pc:docMk/>
            <pc:sldMk cId="919273384" sldId="269"/>
            <ac:spMk id="73" creationId="{3762A96C-A28A-4A57-864E-5E69E2AC8A62}"/>
          </ac:spMkLst>
        </pc:spChg>
        <pc:spChg chg="mod">
          <ac:chgData name="Lander Savelkoul" userId="d68c8bb7-4e3f-40e6-a6e9-59eef8f31608" providerId="ADAL" clId="{1B8C0E9D-EA9C-44EC-8291-4FCBE68DB8AE}" dt="2021-03-31T08:03:21.523" v="735" actId="1076"/>
          <ac:spMkLst>
            <pc:docMk/>
            <pc:sldMk cId="919273384" sldId="269"/>
            <ac:spMk id="74" creationId="{F6456B32-2CA7-4FA1-95E3-B06030BFF844}"/>
          </ac:spMkLst>
        </pc:spChg>
        <pc:spChg chg="mod">
          <ac:chgData name="Lander Savelkoul" userId="d68c8bb7-4e3f-40e6-a6e9-59eef8f31608" providerId="ADAL" clId="{1B8C0E9D-EA9C-44EC-8291-4FCBE68DB8AE}" dt="2021-03-31T08:00:27.188" v="651" actId="1076"/>
          <ac:spMkLst>
            <pc:docMk/>
            <pc:sldMk cId="919273384" sldId="269"/>
            <ac:spMk id="75" creationId="{07C2428B-DC3C-495B-A484-236CE1FF498E}"/>
          </ac:spMkLst>
        </pc:spChg>
        <pc:graphicFrameChg chg="add mod modGraphic">
          <ac:chgData name="Lander Savelkoul" userId="d68c8bb7-4e3f-40e6-a6e9-59eef8f31608" providerId="ADAL" clId="{1B8C0E9D-EA9C-44EC-8291-4FCBE68DB8AE}" dt="2021-03-31T08:03:02.319" v="713" actId="207"/>
          <ac:graphicFrameMkLst>
            <pc:docMk/>
            <pc:sldMk cId="919273384" sldId="269"/>
            <ac:graphicFrameMk id="17" creationId="{1673FEA6-1223-45A5-8CB9-223E8F5FD58D}"/>
          </ac:graphicFrameMkLst>
        </pc:graphicFrameChg>
        <pc:graphicFrameChg chg="ord">
          <ac:chgData name="Lander Savelkoul" userId="d68c8bb7-4e3f-40e6-a6e9-59eef8f31608" providerId="ADAL" clId="{1B8C0E9D-EA9C-44EC-8291-4FCBE68DB8AE}" dt="2021-03-31T08:02:37.528" v="693" actId="167"/>
          <ac:graphicFrameMkLst>
            <pc:docMk/>
            <pc:sldMk cId="919273384" sldId="269"/>
            <ac:graphicFrameMk id="63" creationId="{6FCC3957-8FE3-4C68-B3E6-BFA0BA0D604D}"/>
          </ac:graphicFrameMkLst>
        </pc:graphicFrameChg>
      </pc:sldChg>
      <pc:sldChg chg="addSp delSp modSp mod modTransition modAnim">
        <pc:chgData name="Lander Savelkoul" userId="d68c8bb7-4e3f-40e6-a6e9-59eef8f31608" providerId="ADAL" clId="{1B8C0E9D-EA9C-44EC-8291-4FCBE68DB8AE}" dt="2021-03-31T08:09:42.962" v="832"/>
        <pc:sldMkLst>
          <pc:docMk/>
          <pc:sldMk cId="900301471" sldId="272"/>
        </pc:sldMkLst>
        <pc:spChg chg="mod">
          <ac:chgData name="Lander Savelkoul" userId="d68c8bb7-4e3f-40e6-a6e9-59eef8f31608" providerId="ADAL" clId="{1B8C0E9D-EA9C-44EC-8291-4FCBE68DB8AE}" dt="2021-03-31T07:43:31.475" v="224" actId="20577"/>
          <ac:spMkLst>
            <pc:docMk/>
            <pc:sldMk cId="900301471" sldId="272"/>
            <ac:spMk id="4" creationId="{D52E4B03-87C1-42CC-B0BD-4E00ED77F81D}"/>
          </ac:spMkLst>
        </pc:spChg>
        <pc:spChg chg="mod">
          <ac:chgData name="Lander Savelkoul" userId="d68c8bb7-4e3f-40e6-a6e9-59eef8f31608" providerId="ADAL" clId="{1B8C0E9D-EA9C-44EC-8291-4FCBE68DB8AE}" dt="2021-03-31T07:52:49.295" v="397" actId="1076"/>
          <ac:spMkLst>
            <pc:docMk/>
            <pc:sldMk cId="900301471" sldId="272"/>
            <ac:spMk id="9" creationId="{9295585E-70DC-4376-8915-977C98E2EF49}"/>
          </ac:spMkLst>
        </pc:spChg>
        <pc:spChg chg="mod">
          <ac:chgData name="Lander Savelkoul" userId="d68c8bb7-4e3f-40e6-a6e9-59eef8f31608" providerId="ADAL" clId="{1B8C0E9D-EA9C-44EC-8291-4FCBE68DB8AE}" dt="2021-03-31T07:52:50.149" v="398" actId="1076"/>
          <ac:spMkLst>
            <pc:docMk/>
            <pc:sldMk cId="900301471" sldId="272"/>
            <ac:spMk id="11" creationId="{0F587482-FC1D-4F5E-A081-5BA3D0F887ED}"/>
          </ac:spMkLst>
        </pc:spChg>
        <pc:spChg chg="mod">
          <ac:chgData name="Lander Savelkoul" userId="d68c8bb7-4e3f-40e6-a6e9-59eef8f31608" providerId="ADAL" clId="{1B8C0E9D-EA9C-44EC-8291-4FCBE68DB8AE}" dt="2021-03-31T07:53:56.014" v="453" actId="20577"/>
          <ac:spMkLst>
            <pc:docMk/>
            <pc:sldMk cId="900301471" sldId="272"/>
            <ac:spMk id="12" creationId="{5BC0D93D-0EB6-442B-9711-4E31E71A3232}"/>
          </ac:spMkLst>
        </pc:spChg>
        <pc:spChg chg="del">
          <ac:chgData name="Lander Savelkoul" userId="d68c8bb7-4e3f-40e6-a6e9-59eef8f31608" providerId="ADAL" clId="{1B8C0E9D-EA9C-44EC-8291-4FCBE68DB8AE}" dt="2021-03-31T07:33:37.369" v="105" actId="478"/>
          <ac:spMkLst>
            <pc:docMk/>
            <pc:sldMk cId="900301471" sldId="272"/>
            <ac:spMk id="13" creationId="{9C20436A-2D67-4B5B-9451-6564B481B478}"/>
          </ac:spMkLst>
        </pc:spChg>
        <pc:graphicFrameChg chg="add mod ord modGraphic">
          <ac:chgData name="Lander Savelkoul" userId="d68c8bb7-4e3f-40e6-a6e9-59eef8f31608" providerId="ADAL" clId="{1B8C0E9D-EA9C-44EC-8291-4FCBE68DB8AE}" dt="2021-03-31T07:34:17.133" v="113" actId="167"/>
          <ac:graphicFrameMkLst>
            <pc:docMk/>
            <pc:sldMk cId="900301471" sldId="272"/>
            <ac:graphicFrameMk id="10" creationId="{69EA92E0-9B61-4178-8D93-76AD76459C11}"/>
          </ac:graphicFrameMkLst>
        </pc:graphicFrameChg>
        <pc:picChg chg="add del mod">
          <ac:chgData name="Lander Savelkoul" userId="d68c8bb7-4e3f-40e6-a6e9-59eef8f31608" providerId="ADAL" clId="{1B8C0E9D-EA9C-44EC-8291-4FCBE68DB8AE}" dt="2021-03-31T07:53:30.724" v="440" actId="478"/>
          <ac:picMkLst>
            <pc:docMk/>
            <pc:sldMk cId="900301471" sldId="272"/>
            <ac:picMk id="1026" creationId="{B89E473B-2D50-4950-A9C9-CA49DFA16AB4}"/>
          </ac:picMkLst>
        </pc:picChg>
      </pc:sldChg>
      <pc:sldChg chg="addSp delSp modSp mod">
        <pc:chgData name="Lander Savelkoul" userId="d68c8bb7-4e3f-40e6-a6e9-59eef8f31608" providerId="ADAL" clId="{1B8C0E9D-EA9C-44EC-8291-4FCBE68DB8AE}" dt="2021-03-31T07:35:11.448" v="127" actId="167"/>
        <pc:sldMkLst>
          <pc:docMk/>
          <pc:sldMk cId="4293669003" sldId="276"/>
        </pc:sldMkLst>
        <pc:spChg chg="del">
          <ac:chgData name="Lander Savelkoul" userId="d68c8bb7-4e3f-40e6-a6e9-59eef8f31608" providerId="ADAL" clId="{1B8C0E9D-EA9C-44EC-8291-4FCBE68DB8AE}" dt="2021-03-31T07:34:53.015" v="122" actId="478"/>
          <ac:spMkLst>
            <pc:docMk/>
            <pc:sldMk cId="4293669003" sldId="276"/>
            <ac:spMk id="15" creationId="{E328E6D0-8E57-4088-BA6E-2CAB7CCC4D5B}"/>
          </ac:spMkLst>
        </pc:spChg>
        <pc:graphicFrameChg chg="add mod ord modGraphic">
          <ac:chgData name="Lander Savelkoul" userId="d68c8bb7-4e3f-40e6-a6e9-59eef8f31608" providerId="ADAL" clId="{1B8C0E9D-EA9C-44EC-8291-4FCBE68DB8AE}" dt="2021-03-31T07:35:11.448" v="127" actId="167"/>
          <ac:graphicFrameMkLst>
            <pc:docMk/>
            <pc:sldMk cId="4293669003" sldId="276"/>
            <ac:graphicFrameMk id="16" creationId="{C3E11478-9BAF-4664-BD55-1D9281A2C154}"/>
          </ac:graphicFrameMkLst>
        </pc:graphicFrameChg>
      </pc:sldChg>
      <pc:sldChg chg="addSp delSp modSp mod">
        <pc:chgData name="Lander Savelkoul" userId="d68c8bb7-4e3f-40e6-a6e9-59eef8f31608" providerId="ADAL" clId="{1B8C0E9D-EA9C-44EC-8291-4FCBE68DB8AE}" dt="2021-03-31T07:35:24.805" v="132" actId="167"/>
        <pc:sldMkLst>
          <pc:docMk/>
          <pc:sldMk cId="1605359672" sldId="280"/>
        </pc:sldMkLst>
        <pc:spChg chg="del">
          <ac:chgData name="Lander Savelkoul" userId="d68c8bb7-4e3f-40e6-a6e9-59eef8f31608" providerId="ADAL" clId="{1B8C0E9D-EA9C-44EC-8291-4FCBE68DB8AE}" dt="2021-03-31T07:35:14.804" v="128" actId="478"/>
          <ac:spMkLst>
            <pc:docMk/>
            <pc:sldMk cId="1605359672" sldId="280"/>
            <ac:spMk id="13" creationId="{38CE306B-0D56-42C0-AC2B-9E6A1FB9C13D}"/>
          </ac:spMkLst>
        </pc:spChg>
        <pc:graphicFrameChg chg="add mod ord modGraphic">
          <ac:chgData name="Lander Savelkoul" userId="d68c8bb7-4e3f-40e6-a6e9-59eef8f31608" providerId="ADAL" clId="{1B8C0E9D-EA9C-44EC-8291-4FCBE68DB8AE}" dt="2021-03-31T07:35:24.805" v="132" actId="167"/>
          <ac:graphicFrameMkLst>
            <pc:docMk/>
            <pc:sldMk cId="1605359672" sldId="280"/>
            <ac:graphicFrameMk id="14" creationId="{E6FF2B4C-0D92-47B6-B39E-5FD6944F4B79}"/>
          </ac:graphicFrameMkLst>
        </pc:graphicFrameChg>
      </pc:sldChg>
      <pc:sldChg chg="addSp delSp modSp mod">
        <pc:chgData name="Lander Savelkoul" userId="d68c8bb7-4e3f-40e6-a6e9-59eef8f31608" providerId="ADAL" clId="{1B8C0E9D-EA9C-44EC-8291-4FCBE68DB8AE}" dt="2021-03-31T07:34:35.332" v="117" actId="207"/>
        <pc:sldMkLst>
          <pc:docMk/>
          <pc:sldMk cId="3818317657" sldId="281"/>
        </pc:sldMkLst>
        <pc:spChg chg="del">
          <ac:chgData name="Lander Savelkoul" userId="d68c8bb7-4e3f-40e6-a6e9-59eef8f31608" providerId="ADAL" clId="{1B8C0E9D-EA9C-44EC-8291-4FCBE68DB8AE}" dt="2021-03-31T07:33:47.381" v="108" actId="478"/>
          <ac:spMkLst>
            <pc:docMk/>
            <pc:sldMk cId="3818317657" sldId="281"/>
            <ac:spMk id="28" creationId="{B725BA0F-97AC-47B7-88B5-CF09B8FF5708}"/>
          </ac:spMkLst>
        </pc:spChg>
        <pc:graphicFrameChg chg="add mod ord modGraphic">
          <ac:chgData name="Lander Savelkoul" userId="d68c8bb7-4e3f-40e6-a6e9-59eef8f31608" providerId="ADAL" clId="{1B8C0E9D-EA9C-44EC-8291-4FCBE68DB8AE}" dt="2021-03-31T07:34:35.332" v="117" actId="207"/>
          <ac:graphicFrameMkLst>
            <pc:docMk/>
            <pc:sldMk cId="3818317657" sldId="281"/>
            <ac:graphicFrameMk id="29" creationId="{A43344C5-DCBF-4350-90DF-437FCDE7A2CE}"/>
          </ac:graphicFrameMkLst>
        </pc:graphicFrameChg>
      </pc:sldChg>
      <pc:sldChg chg="addSp delSp modSp mod">
        <pc:chgData name="Lander Savelkoul" userId="d68c8bb7-4e3f-40e6-a6e9-59eef8f31608" providerId="ADAL" clId="{1B8C0E9D-EA9C-44EC-8291-4FCBE68DB8AE}" dt="2021-03-31T07:34:50.028" v="121" actId="171"/>
        <pc:sldMkLst>
          <pc:docMk/>
          <pc:sldMk cId="3501028036" sldId="286"/>
        </pc:sldMkLst>
        <pc:spChg chg="del">
          <ac:chgData name="Lander Savelkoul" userId="d68c8bb7-4e3f-40e6-a6e9-59eef8f31608" providerId="ADAL" clId="{1B8C0E9D-EA9C-44EC-8291-4FCBE68DB8AE}" dt="2021-03-31T07:34:41.323" v="118" actId="478"/>
          <ac:spMkLst>
            <pc:docMk/>
            <pc:sldMk cId="3501028036" sldId="286"/>
            <ac:spMk id="26" creationId="{E56E96E1-64A7-47E0-BC5E-5AA6AA1CC4E1}"/>
          </ac:spMkLst>
        </pc:spChg>
        <pc:graphicFrameChg chg="add mod ord">
          <ac:chgData name="Lander Savelkoul" userId="d68c8bb7-4e3f-40e6-a6e9-59eef8f31608" providerId="ADAL" clId="{1B8C0E9D-EA9C-44EC-8291-4FCBE68DB8AE}" dt="2021-03-31T07:34:50.028" v="121" actId="171"/>
          <ac:graphicFrameMkLst>
            <pc:docMk/>
            <pc:sldMk cId="3501028036" sldId="286"/>
            <ac:graphicFrameMk id="27" creationId="{30A41ED6-83B0-41C6-A966-B06658C66CAC}"/>
          </ac:graphicFrameMkLst>
        </pc:graphicFrameChg>
      </pc:sldChg>
      <pc:sldChg chg="addSp delSp modSp mod">
        <pc:chgData name="Lander Savelkoul" userId="d68c8bb7-4e3f-40e6-a6e9-59eef8f31608" providerId="ADAL" clId="{1B8C0E9D-EA9C-44EC-8291-4FCBE68DB8AE}" dt="2021-03-31T08:02:54.778" v="711" actId="167"/>
        <pc:sldMkLst>
          <pc:docMk/>
          <pc:sldMk cId="946344022" sldId="287"/>
        </pc:sldMkLst>
        <pc:spChg chg="del">
          <ac:chgData name="Lander Savelkoul" userId="d68c8bb7-4e3f-40e6-a6e9-59eef8f31608" providerId="ADAL" clId="{1B8C0E9D-EA9C-44EC-8291-4FCBE68DB8AE}" dt="2021-03-31T08:02:51.456" v="709" actId="478"/>
          <ac:spMkLst>
            <pc:docMk/>
            <pc:sldMk cId="946344022" sldId="287"/>
            <ac:spMk id="27" creationId="{6EC64EF5-1013-4D0E-A5B8-15A5F086E90A}"/>
          </ac:spMkLst>
        </pc:spChg>
        <pc:graphicFrameChg chg="add mod ord">
          <ac:chgData name="Lander Savelkoul" userId="d68c8bb7-4e3f-40e6-a6e9-59eef8f31608" providerId="ADAL" clId="{1B8C0E9D-EA9C-44EC-8291-4FCBE68DB8AE}" dt="2021-03-31T08:02:54.778" v="711" actId="167"/>
          <ac:graphicFrameMkLst>
            <pc:docMk/>
            <pc:sldMk cId="946344022" sldId="287"/>
            <ac:graphicFrameMk id="28" creationId="{9F8BD863-B0C3-40AF-B914-80410D8FB3E7}"/>
          </ac:graphicFrameMkLst>
        </pc:graphicFrameChg>
      </pc:sldChg>
      <pc:sldChg chg="addSp delSp modSp mod">
        <pc:chgData name="Lander Savelkoul" userId="d68c8bb7-4e3f-40e6-a6e9-59eef8f31608" providerId="ADAL" clId="{1B8C0E9D-EA9C-44EC-8291-4FCBE68DB8AE}" dt="2021-03-31T07:35:52.744" v="140" actId="167"/>
        <pc:sldMkLst>
          <pc:docMk/>
          <pc:sldMk cId="2694988868" sldId="289"/>
        </pc:sldMkLst>
        <pc:spChg chg="del mod">
          <ac:chgData name="Lander Savelkoul" userId="d68c8bb7-4e3f-40e6-a6e9-59eef8f31608" providerId="ADAL" clId="{1B8C0E9D-EA9C-44EC-8291-4FCBE68DB8AE}" dt="2021-03-31T07:35:32.799" v="135" actId="478"/>
          <ac:spMkLst>
            <pc:docMk/>
            <pc:sldMk cId="2694988868" sldId="289"/>
            <ac:spMk id="22" creationId="{43E4578A-17B4-4C51-82DA-6F46F49D992F}"/>
          </ac:spMkLst>
        </pc:spChg>
        <pc:graphicFrameChg chg="add mod ord modGraphic">
          <ac:chgData name="Lander Savelkoul" userId="d68c8bb7-4e3f-40e6-a6e9-59eef8f31608" providerId="ADAL" clId="{1B8C0E9D-EA9C-44EC-8291-4FCBE68DB8AE}" dt="2021-03-31T07:35:52.744" v="140" actId="167"/>
          <ac:graphicFrameMkLst>
            <pc:docMk/>
            <pc:sldMk cId="2694988868" sldId="289"/>
            <ac:graphicFrameMk id="23" creationId="{84B82DBD-02C3-4BA8-8E06-14B87C536831}"/>
          </ac:graphicFrameMkLst>
        </pc:graphicFrameChg>
      </pc:sldChg>
      <pc:sldChg chg="addSp delSp modSp mod">
        <pc:chgData name="Lander Savelkoul" userId="d68c8bb7-4e3f-40e6-a6e9-59eef8f31608" providerId="ADAL" clId="{1B8C0E9D-EA9C-44EC-8291-4FCBE68DB8AE}" dt="2021-03-31T08:34:14.049" v="836"/>
        <pc:sldMkLst>
          <pc:docMk/>
          <pc:sldMk cId="2191716764" sldId="290"/>
        </pc:sldMkLst>
        <pc:spChg chg="del">
          <ac:chgData name="Lander Savelkoul" userId="d68c8bb7-4e3f-40e6-a6e9-59eef8f31608" providerId="ADAL" clId="{1B8C0E9D-EA9C-44EC-8291-4FCBE68DB8AE}" dt="2021-03-31T07:35:57.532" v="141" actId="478"/>
          <ac:spMkLst>
            <pc:docMk/>
            <pc:sldMk cId="2191716764" sldId="290"/>
            <ac:spMk id="23" creationId="{08363DF6-D61E-4F37-826A-BD8A51665B3A}"/>
          </ac:spMkLst>
        </pc:spChg>
        <pc:spChg chg="mod">
          <ac:chgData name="Lander Savelkoul" userId="d68c8bb7-4e3f-40e6-a6e9-59eef8f31608" providerId="ADAL" clId="{1B8C0E9D-EA9C-44EC-8291-4FCBE68DB8AE}" dt="2021-03-31T07:42:28.650" v="189" actId="20577"/>
          <ac:spMkLst>
            <pc:docMk/>
            <pc:sldMk cId="2191716764" sldId="290"/>
            <ac:spMk id="24" creationId="{87460F1B-9C2E-4AE2-8F31-AC31178B6B0B}"/>
          </ac:spMkLst>
        </pc:spChg>
        <pc:spChg chg="mod">
          <ac:chgData name="Lander Savelkoul" userId="d68c8bb7-4e3f-40e6-a6e9-59eef8f31608" providerId="ADAL" clId="{1B8C0E9D-EA9C-44EC-8291-4FCBE68DB8AE}" dt="2021-03-31T08:34:14.049" v="836"/>
          <ac:spMkLst>
            <pc:docMk/>
            <pc:sldMk cId="2191716764" sldId="290"/>
            <ac:spMk id="37" creationId="{A5DDFEEB-234E-4D40-A2D8-EB5592CFE557}"/>
          </ac:spMkLst>
        </pc:spChg>
        <pc:graphicFrameChg chg="add mod ord">
          <ac:chgData name="Lander Savelkoul" userId="d68c8bb7-4e3f-40e6-a6e9-59eef8f31608" providerId="ADAL" clId="{1B8C0E9D-EA9C-44EC-8291-4FCBE68DB8AE}" dt="2021-03-31T07:36:01.552" v="143" actId="167"/>
          <ac:graphicFrameMkLst>
            <pc:docMk/>
            <pc:sldMk cId="2191716764" sldId="290"/>
            <ac:graphicFrameMk id="27" creationId="{4B60B68F-CEEF-4677-AC34-46D13B3CF9DE}"/>
          </ac:graphicFrameMkLst>
        </pc:graphicFrameChg>
      </pc:sldChg>
    </pc:docChg>
  </pc:docChgLst>
  <pc:docChgLst>
    <pc:chgData name="Lander Savelkoul" userId="d68c8bb7-4e3f-40e6-a6e9-59eef8f31608" providerId="ADAL" clId="{30A0C857-A8F0-4278-9F7B-398CA6CA0F08}"/>
    <pc:docChg chg="undo custSel addSld delSld modSld modShowInfo">
      <pc:chgData name="Lander Savelkoul" userId="d68c8bb7-4e3f-40e6-a6e9-59eef8f31608" providerId="ADAL" clId="{30A0C857-A8F0-4278-9F7B-398CA6CA0F08}" dt="2021-07-02T11:00:04.223" v="6131" actId="20577"/>
      <pc:docMkLst>
        <pc:docMk/>
      </pc:docMkLst>
      <pc:sldChg chg="addSp delSp modSp mod addAnim delAnim">
        <pc:chgData name="Lander Savelkoul" userId="d68c8bb7-4e3f-40e6-a6e9-59eef8f31608" providerId="ADAL" clId="{30A0C857-A8F0-4278-9F7B-398CA6CA0F08}" dt="2021-06-14T16:54:26.393" v="166"/>
        <pc:sldMkLst>
          <pc:docMk/>
          <pc:sldMk cId="76914611" sldId="256"/>
        </pc:sldMkLst>
        <pc:spChg chg="mod">
          <ac:chgData name="Lander Savelkoul" userId="d68c8bb7-4e3f-40e6-a6e9-59eef8f31608" providerId="ADAL" clId="{30A0C857-A8F0-4278-9F7B-398CA6CA0F08}" dt="2021-06-14T16:52:53.404" v="114" actId="1076"/>
          <ac:spMkLst>
            <pc:docMk/>
            <pc:sldMk cId="76914611" sldId="256"/>
            <ac:spMk id="2" creationId="{00000000-0000-0000-0000-000000000000}"/>
          </ac:spMkLst>
        </pc:spChg>
        <pc:spChg chg="mod">
          <ac:chgData name="Lander Savelkoul" userId="d68c8bb7-4e3f-40e6-a6e9-59eef8f31608" providerId="ADAL" clId="{30A0C857-A8F0-4278-9F7B-398CA6CA0F08}" dt="2021-06-14T16:54:12.765" v="160" actId="20577"/>
          <ac:spMkLst>
            <pc:docMk/>
            <pc:sldMk cId="76914611" sldId="256"/>
            <ac:spMk id="3" creationId="{00000000-0000-0000-0000-000000000000}"/>
          </ac:spMkLst>
        </pc:spChg>
        <pc:spChg chg="add del mod">
          <ac:chgData name="Lander Savelkoul" userId="d68c8bb7-4e3f-40e6-a6e9-59eef8f31608" providerId="ADAL" clId="{30A0C857-A8F0-4278-9F7B-398CA6CA0F08}" dt="2021-06-14T16:54:26.393" v="166"/>
          <ac:spMkLst>
            <pc:docMk/>
            <pc:sldMk cId="76914611" sldId="256"/>
            <ac:spMk id="4" creationId="{8117141E-9AAE-4164-92D3-B7B65BCF6F21}"/>
          </ac:spMkLst>
        </pc:spChg>
        <pc:picChg chg="add del">
          <ac:chgData name="Lander Savelkoul" userId="d68c8bb7-4e3f-40e6-a6e9-59eef8f31608" providerId="ADAL" clId="{30A0C857-A8F0-4278-9F7B-398CA6CA0F08}" dt="2021-06-14T16:54:15.448" v="163" actId="478"/>
          <ac:picMkLst>
            <pc:docMk/>
            <pc:sldMk cId="76914611" sldId="256"/>
            <ac:picMk id="5" creationId="{3237BEA3-AACB-4342-B4B8-750918FE705A}"/>
          </ac:picMkLst>
        </pc:picChg>
        <pc:picChg chg="add mod">
          <ac:chgData name="Lander Savelkoul" userId="d68c8bb7-4e3f-40e6-a6e9-59eef8f31608" providerId="ADAL" clId="{30A0C857-A8F0-4278-9F7B-398CA6CA0F08}" dt="2021-06-14T16:52:18.764" v="69" actId="1076"/>
          <ac:picMkLst>
            <pc:docMk/>
            <pc:sldMk cId="76914611" sldId="256"/>
            <ac:picMk id="9" creationId="{4D454C6E-9104-40F4-B129-0C1A911D2589}"/>
          </ac:picMkLst>
        </pc:picChg>
      </pc:sldChg>
      <pc:sldChg chg="del">
        <pc:chgData name="Lander Savelkoul" userId="d68c8bb7-4e3f-40e6-a6e9-59eef8f31608" providerId="ADAL" clId="{30A0C857-A8F0-4278-9F7B-398CA6CA0F08}" dt="2021-06-14T16:52:22.803" v="70" actId="47"/>
        <pc:sldMkLst>
          <pc:docMk/>
          <pc:sldMk cId="1311060377" sldId="265"/>
        </pc:sldMkLst>
      </pc:sldChg>
      <pc:sldChg chg="del">
        <pc:chgData name="Lander Savelkoul" userId="d68c8bb7-4e3f-40e6-a6e9-59eef8f31608" providerId="ADAL" clId="{30A0C857-A8F0-4278-9F7B-398CA6CA0F08}" dt="2021-06-14T16:52:23.351" v="71" actId="47"/>
        <pc:sldMkLst>
          <pc:docMk/>
          <pc:sldMk cId="4250827250" sldId="266"/>
        </pc:sldMkLst>
      </pc:sldChg>
      <pc:sldChg chg="del">
        <pc:chgData name="Lander Savelkoul" userId="d68c8bb7-4e3f-40e6-a6e9-59eef8f31608" providerId="ADAL" clId="{30A0C857-A8F0-4278-9F7B-398CA6CA0F08}" dt="2021-06-14T16:52:24.811" v="77" actId="47"/>
        <pc:sldMkLst>
          <pc:docMk/>
          <pc:sldMk cId="919273384" sldId="269"/>
        </pc:sldMkLst>
      </pc:sldChg>
      <pc:sldChg chg="del">
        <pc:chgData name="Lander Savelkoul" userId="d68c8bb7-4e3f-40e6-a6e9-59eef8f31608" providerId="ADAL" clId="{30A0C857-A8F0-4278-9F7B-398CA6CA0F08}" dt="2021-06-14T16:52:23.788" v="72" actId="47"/>
        <pc:sldMkLst>
          <pc:docMk/>
          <pc:sldMk cId="900301471" sldId="272"/>
        </pc:sldMkLst>
      </pc:sldChg>
      <pc:sldChg chg="add del">
        <pc:chgData name="Lander Savelkoul" userId="d68c8bb7-4e3f-40e6-a6e9-59eef8f31608" providerId="ADAL" clId="{30A0C857-A8F0-4278-9F7B-398CA6CA0F08}" dt="2021-06-14T16:53:24.657" v="116" actId="47"/>
        <pc:sldMkLst>
          <pc:docMk/>
          <pc:sldMk cId="2222044255" sldId="275"/>
        </pc:sldMkLst>
      </pc:sldChg>
      <pc:sldChg chg="del">
        <pc:chgData name="Lander Savelkoul" userId="d68c8bb7-4e3f-40e6-a6e9-59eef8f31608" providerId="ADAL" clId="{30A0C857-A8F0-4278-9F7B-398CA6CA0F08}" dt="2021-06-14T16:52:24.688" v="76" actId="47"/>
        <pc:sldMkLst>
          <pc:docMk/>
          <pc:sldMk cId="4293669003" sldId="276"/>
        </pc:sldMkLst>
      </pc:sldChg>
      <pc:sldChg chg="del">
        <pc:chgData name="Lander Savelkoul" userId="d68c8bb7-4e3f-40e6-a6e9-59eef8f31608" providerId="ADAL" clId="{30A0C857-A8F0-4278-9F7B-398CA6CA0F08}" dt="2021-06-14T16:53:27.983" v="118" actId="47"/>
        <pc:sldMkLst>
          <pc:docMk/>
          <pc:sldMk cId="1423998133" sldId="277"/>
        </pc:sldMkLst>
      </pc:sldChg>
      <pc:sldChg chg="del">
        <pc:chgData name="Lander Savelkoul" userId="d68c8bb7-4e3f-40e6-a6e9-59eef8f31608" providerId="ADAL" clId="{30A0C857-A8F0-4278-9F7B-398CA6CA0F08}" dt="2021-06-14T16:52:24.942" v="78" actId="47"/>
        <pc:sldMkLst>
          <pc:docMk/>
          <pc:sldMk cId="1605359672" sldId="280"/>
        </pc:sldMkLst>
      </pc:sldChg>
      <pc:sldChg chg="del">
        <pc:chgData name="Lander Savelkoul" userId="d68c8bb7-4e3f-40e6-a6e9-59eef8f31608" providerId="ADAL" clId="{30A0C857-A8F0-4278-9F7B-398CA6CA0F08}" dt="2021-06-14T16:52:24.157" v="73" actId="47"/>
        <pc:sldMkLst>
          <pc:docMk/>
          <pc:sldMk cId="3818317657" sldId="281"/>
        </pc:sldMkLst>
      </pc:sldChg>
      <pc:sldChg chg="del">
        <pc:chgData name="Lander Savelkoul" userId="d68c8bb7-4e3f-40e6-a6e9-59eef8f31608" providerId="ADAL" clId="{30A0C857-A8F0-4278-9F7B-398CA6CA0F08}" dt="2021-06-14T16:52:24.345" v="74" actId="47"/>
        <pc:sldMkLst>
          <pc:docMk/>
          <pc:sldMk cId="3501028036" sldId="286"/>
        </pc:sldMkLst>
      </pc:sldChg>
      <pc:sldChg chg="del">
        <pc:chgData name="Lander Savelkoul" userId="d68c8bb7-4e3f-40e6-a6e9-59eef8f31608" providerId="ADAL" clId="{30A0C857-A8F0-4278-9F7B-398CA6CA0F08}" dt="2021-06-14T16:52:24.478" v="75" actId="47"/>
        <pc:sldMkLst>
          <pc:docMk/>
          <pc:sldMk cId="946344022" sldId="287"/>
        </pc:sldMkLst>
      </pc:sldChg>
      <pc:sldChg chg="del">
        <pc:chgData name="Lander Savelkoul" userId="d68c8bb7-4e3f-40e6-a6e9-59eef8f31608" providerId="ADAL" clId="{30A0C857-A8F0-4278-9F7B-398CA6CA0F08}" dt="2021-06-14T16:52:26.737" v="79" actId="47"/>
        <pc:sldMkLst>
          <pc:docMk/>
          <pc:sldMk cId="2694988868" sldId="289"/>
        </pc:sldMkLst>
      </pc:sldChg>
      <pc:sldChg chg="del">
        <pc:chgData name="Lander Savelkoul" userId="d68c8bb7-4e3f-40e6-a6e9-59eef8f31608" providerId="ADAL" clId="{30A0C857-A8F0-4278-9F7B-398CA6CA0F08}" dt="2021-06-14T16:52:26.756" v="80" actId="47"/>
        <pc:sldMkLst>
          <pc:docMk/>
          <pc:sldMk cId="2191716764" sldId="290"/>
        </pc:sldMkLst>
      </pc:sldChg>
      <pc:sldChg chg="addSp delSp modSp add del mod modAnim">
        <pc:chgData name="Lander Savelkoul" userId="d68c8bb7-4e3f-40e6-a6e9-59eef8f31608" providerId="ADAL" clId="{30A0C857-A8F0-4278-9F7B-398CA6CA0F08}" dt="2021-06-15T13:58:13.728" v="3960"/>
        <pc:sldMkLst>
          <pc:docMk/>
          <pc:sldMk cId="1503316495" sldId="293"/>
        </pc:sldMkLst>
        <pc:spChg chg="del">
          <ac:chgData name="Lander Savelkoul" userId="d68c8bb7-4e3f-40e6-a6e9-59eef8f31608" providerId="ADAL" clId="{30A0C857-A8F0-4278-9F7B-398CA6CA0F08}" dt="2021-06-15T12:04:37.643" v="3805" actId="478"/>
          <ac:spMkLst>
            <pc:docMk/>
            <pc:sldMk cId="1503316495" sldId="293"/>
            <ac:spMk id="2" creationId="{00000000-0000-0000-0000-000000000000}"/>
          </ac:spMkLst>
        </pc:spChg>
        <pc:spChg chg="del">
          <ac:chgData name="Lander Savelkoul" userId="d68c8bb7-4e3f-40e6-a6e9-59eef8f31608" providerId="ADAL" clId="{30A0C857-A8F0-4278-9F7B-398CA6CA0F08}" dt="2021-06-15T12:04:42.058" v="3807" actId="478"/>
          <ac:spMkLst>
            <pc:docMk/>
            <pc:sldMk cId="1503316495" sldId="293"/>
            <ac:spMk id="3" creationId="{00000000-0000-0000-0000-000000000000}"/>
          </ac:spMkLst>
        </pc:spChg>
        <pc:spChg chg="add del mod">
          <ac:chgData name="Lander Savelkoul" userId="d68c8bb7-4e3f-40e6-a6e9-59eef8f31608" providerId="ADAL" clId="{30A0C857-A8F0-4278-9F7B-398CA6CA0F08}" dt="2021-06-15T12:04:39.124" v="3806" actId="478"/>
          <ac:spMkLst>
            <pc:docMk/>
            <pc:sldMk cId="1503316495" sldId="293"/>
            <ac:spMk id="5" creationId="{771FFDD2-1539-40B4-BEFB-2787EBFFA4F0}"/>
          </ac:spMkLst>
        </pc:spChg>
        <pc:spChg chg="add del mod">
          <ac:chgData name="Lander Savelkoul" userId="d68c8bb7-4e3f-40e6-a6e9-59eef8f31608" providerId="ADAL" clId="{30A0C857-A8F0-4278-9F7B-398CA6CA0F08}" dt="2021-06-15T12:04:56.078" v="3808" actId="478"/>
          <ac:spMkLst>
            <pc:docMk/>
            <pc:sldMk cId="1503316495" sldId="293"/>
            <ac:spMk id="9" creationId="{5F3B2DFE-5A21-4ECD-8A31-A2D5342F7C1A}"/>
          </ac:spMkLst>
        </pc:spChg>
        <pc:spChg chg="add del mod">
          <ac:chgData name="Lander Savelkoul" userId="d68c8bb7-4e3f-40e6-a6e9-59eef8f31608" providerId="ADAL" clId="{30A0C857-A8F0-4278-9F7B-398CA6CA0F08}" dt="2021-06-15T12:05:48.900" v="3827" actId="478"/>
          <ac:spMkLst>
            <pc:docMk/>
            <pc:sldMk cId="1503316495" sldId="293"/>
            <ac:spMk id="12" creationId="{0AD8F19C-D906-4913-940E-5965974C65A9}"/>
          </ac:spMkLst>
        </pc:spChg>
        <pc:picChg chg="add mod">
          <ac:chgData name="Lander Savelkoul" userId="d68c8bb7-4e3f-40e6-a6e9-59eef8f31608" providerId="ADAL" clId="{30A0C857-A8F0-4278-9F7B-398CA6CA0F08}" dt="2021-06-15T12:05:37.906" v="3825" actId="1076"/>
          <ac:picMkLst>
            <pc:docMk/>
            <pc:sldMk cId="1503316495" sldId="293"/>
            <ac:picMk id="10" creationId="{5660F4DD-0B58-4ACA-9937-60B3EC5BA29B}"/>
          </ac:picMkLst>
        </pc:picChg>
        <pc:picChg chg="add mod">
          <ac:chgData name="Lander Savelkoul" userId="d68c8bb7-4e3f-40e6-a6e9-59eef8f31608" providerId="ADAL" clId="{30A0C857-A8F0-4278-9F7B-398CA6CA0F08}" dt="2021-06-15T12:05:37.906" v="3825" actId="1076"/>
          <ac:picMkLst>
            <pc:docMk/>
            <pc:sldMk cId="1503316495" sldId="293"/>
            <ac:picMk id="11" creationId="{AF5537AB-BE7A-443D-9E18-64200053F111}"/>
          </ac:picMkLst>
        </pc:picChg>
      </pc:sldChg>
      <pc:sldChg chg="addSp delSp modSp new mod addAnim delAnim modAnim">
        <pc:chgData name="Lander Savelkoul" userId="d68c8bb7-4e3f-40e6-a6e9-59eef8f31608" providerId="ADAL" clId="{30A0C857-A8F0-4278-9F7B-398CA6CA0F08}" dt="2021-07-02T08:17:14.786" v="4239"/>
        <pc:sldMkLst>
          <pc:docMk/>
          <pc:sldMk cId="2948664508" sldId="294"/>
        </pc:sldMkLst>
        <pc:spChg chg="mod">
          <ac:chgData name="Lander Savelkoul" userId="d68c8bb7-4e3f-40e6-a6e9-59eef8f31608" providerId="ADAL" clId="{30A0C857-A8F0-4278-9F7B-398CA6CA0F08}" dt="2021-06-15T11:05:44.164" v="1367" actId="20577"/>
          <ac:spMkLst>
            <pc:docMk/>
            <pc:sldMk cId="2948664508" sldId="294"/>
            <ac:spMk id="2" creationId="{710E463F-B5E2-4114-9615-479C2828691E}"/>
          </ac:spMkLst>
        </pc:spChg>
        <pc:spChg chg="add mod">
          <ac:chgData name="Lander Savelkoul" userId="d68c8bb7-4e3f-40e6-a6e9-59eef8f31608" providerId="ADAL" clId="{30A0C857-A8F0-4278-9F7B-398CA6CA0F08}" dt="2021-07-02T08:17:09.121" v="4238" actId="20577"/>
          <ac:spMkLst>
            <pc:docMk/>
            <pc:sldMk cId="2948664508" sldId="294"/>
            <ac:spMk id="3" creationId="{CDC84B36-AC3F-4373-88F0-7EA8020A41AF}"/>
          </ac:spMkLst>
        </pc:spChg>
        <pc:spChg chg="del">
          <ac:chgData name="Lander Savelkoul" userId="d68c8bb7-4e3f-40e6-a6e9-59eef8f31608" providerId="ADAL" clId="{30A0C857-A8F0-4278-9F7B-398CA6CA0F08}" dt="2021-06-15T11:05:46.187" v="1368" actId="478"/>
          <ac:spMkLst>
            <pc:docMk/>
            <pc:sldMk cId="2948664508" sldId="294"/>
            <ac:spMk id="3" creationId="{FE0A8C72-E03D-40AA-9DBE-90337E5B91BF}"/>
          </ac:spMkLst>
        </pc:spChg>
        <pc:spChg chg="add del mod">
          <ac:chgData name="Lander Savelkoul" userId="d68c8bb7-4e3f-40e6-a6e9-59eef8f31608" providerId="ADAL" clId="{30A0C857-A8F0-4278-9F7B-398CA6CA0F08}" dt="2021-06-15T11:05:51.892" v="1370" actId="478"/>
          <ac:spMkLst>
            <pc:docMk/>
            <pc:sldMk cId="2948664508" sldId="294"/>
            <ac:spMk id="4" creationId="{2DAABEE2-2992-4C16-9C6A-9A9C8ADE4940}"/>
          </ac:spMkLst>
        </pc:spChg>
        <pc:spChg chg="add del mod">
          <ac:chgData name="Lander Savelkoul" userId="d68c8bb7-4e3f-40e6-a6e9-59eef8f31608" providerId="ADAL" clId="{30A0C857-A8F0-4278-9F7B-398CA6CA0F08}" dt="2021-06-15T11:10:19.493" v="1876" actId="478"/>
          <ac:spMkLst>
            <pc:docMk/>
            <pc:sldMk cId="2948664508" sldId="294"/>
            <ac:spMk id="5" creationId="{3A94100C-8B22-4518-AE06-A0D5CE9FBD0E}"/>
          </ac:spMkLst>
        </pc:spChg>
        <pc:spChg chg="add del mod">
          <ac:chgData name="Lander Savelkoul" userId="d68c8bb7-4e3f-40e6-a6e9-59eef8f31608" providerId="ADAL" clId="{30A0C857-A8F0-4278-9F7B-398CA6CA0F08}" dt="2021-06-15T11:10:24.655" v="1882" actId="478"/>
          <ac:spMkLst>
            <pc:docMk/>
            <pc:sldMk cId="2948664508" sldId="294"/>
            <ac:spMk id="6" creationId="{A8207D88-1B01-4CAB-987E-82652229EEEF}"/>
          </ac:spMkLst>
        </pc:spChg>
        <pc:spChg chg="add del mod">
          <ac:chgData name="Lander Savelkoul" userId="d68c8bb7-4e3f-40e6-a6e9-59eef8f31608" providerId="ADAL" clId="{30A0C857-A8F0-4278-9F7B-398CA6CA0F08}" dt="2021-06-15T11:10:26.270" v="1883" actId="478"/>
          <ac:spMkLst>
            <pc:docMk/>
            <pc:sldMk cId="2948664508" sldId="294"/>
            <ac:spMk id="7" creationId="{4D9051A7-3B7C-47DD-8F7D-FFAF22E9D751}"/>
          </ac:spMkLst>
        </pc:spChg>
        <pc:spChg chg="add del mod">
          <ac:chgData name="Lander Savelkoul" userId="d68c8bb7-4e3f-40e6-a6e9-59eef8f31608" providerId="ADAL" clId="{30A0C857-A8F0-4278-9F7B-398CA6CA0F08}" dt="2021-06-15T11:08:35.286" v="1621" actId="478"/>
          <ac:spMkLst>
            <pc:docMk/>
            <pc:sldMk cId="2948664508" sldId="294"/>
            <ac:spMk id="8" creationId="{7C0C985C-487B-444B-86F7-18BA1B41529A}"/>
          </ac:spMkLst>
        </pc:spChg>
        <pc:spChg chg="add del mod">
          <ac:chgData name="Lander Savelkoul" userId="d68c8bb7-4e3f-40e6-a6e9-59eef8f31608" providerId="ADAL" clId="{30A0C857-A8F0-4278-9F7B-398CA6CA0F08}" dt="2021-06-15T11:24:07.773" v="2186" actId="478"/>
          <ac:spMkLst>
            <pc:docMk/>
            <pc:sldMk cId="2948664508" sldId="294"/>
            <ac:spMk id="13" creationId="{D0D66629-4A60-437A-A8D3-CDA72DBA751D}"/>
          </ac:spMkLst>
        </pc:spChg>
        <pc:spChg chg="add del mod">
          <ac:chgData name="Lander Savelkoul" userId="d68c8bb7-4e3f-40e6-a6e9-59eef8f31608" providerId="ADAL" clId="{30A0C857-A8F0-4278-9F7B-398CA6CA0F08}" dt="2021-06-15T11:24:10.100" v="2189" actId="478"/>
          <ac:spMkLst>
            <pc:docMk/>
            <pc:sldMk cId="2948664508" sldId="294"/>
            <ac:spMk id="14" creationId="{56BB5930-D601-4D2E-9078-9F50A2138722}"/>
          </ac:spMkLst>
        </pc:spChg>
        <pc:spChg chg="add del mod">
          <ac:chgData name="Lander Savelkoul" userId="d68c8bb7-4e3f-40e6-a6e9-59eef8f31608" providerId="ADAL" clId="{30A0C857-A8F0-4278-9F7B-398CA6CA0F08}" dt="2021-06-15T11:24:09.368" v="2188" actId="478"/>
          <ac:spMkLst>
            <pc:docMk/>
            <pc:sldMk cId="2948664508" sldId="294"/>
            <ac:spMk id="15" creationId="{52AC2ADE-605F-4E8F-8089-2AD9509005B3}"/>
          </ac:spMkLst>
        </pc:spChg>
        <pc:spChg chg="add del mod">
          <ac:chgData name="Lander Savelkoul" userId="d68c8bb7-4e3f-40e6-a6e9-59eef8f31608" providerId="ADAL" clId="{30A0C857-A8F0-4278-9F7B-398CA6CA0F08}" dt="2021-06-15T11:27:26.929" v="2283" actId="478"/>
          <ac:spMkLst>
            <pc:docMk/>
            <pc:sldMk cId="2948664508" sldId="294"/>
            <ac:spMk id="16" creationId="{AE05F9A3-BDC4-43BA-82C0-DEF88B76F732}"/>
          </ac:spMkLst>
        </pc:spChg>
        <pc:spChg chg="add mod">
          <ac:chgData name="Lander Savelkoul" userId="d68c8bb7-4e3f-40e6-a6e9-59eef8f31608" providerId="ADAL" clId="{30A0C857-A8F0-4278-9F7B-398CA6CA0F08}" dt="2021-06-15T11:29:57.873" v="2357" actId="1076"/>
          <ac:spMkLst>
            <pc:docMk/>
            <pc:sldMk cId="2948664508" sldId="294"/>
            <ac:spMk id="23" creationId="{2514C879-E0DD-4440-AEBF-6DB52F8D4C2F}"/>
          </ac:spMkLst>
        </pc:spChg>
        <pc:spChg chg="add mod">
          <ac:chgData name="Lander Savelkoul" userId="d68c8bb7-4e3f-40e6-a6e9-59eef8f31608" providerId="ADAL" clId="{30A0C857-A8F0-4278-9F7B-398CA6CA0F08}" dt="2021-06-15T11:29:59.363" v="2358" actId="1076"/>
          <ac:spMkLst>
            <pc:docMk/>
            <pc:sldMk cId="2948664508" sldId="294"/>
            <ac:spMk id="25" creationId="{6CE53B4A-F41B-4380-AED1-2EF924BBECC6}"/>
          </ac:spMkLst>
        </pc:spChg>
        <pc:spChg chg="add mod ord">
          <ac:chgData name="Lander Savelkoul" userId="d68c8bb7-4e3f-40e6-a6e9-59eef8f31608" providerId="ADAL" clId="{30A0C857-A8F0-4278-9F7B-398CA6CA0F08}" dt="2021-06-15T11:31:18.729" v="2416" actId="1076"/>
          <ac:spMkLst>
            <pc:docMk/>
            <pc:sldMk cId="2948664508" sldId="294"/>
            <ac:spMk id="26" creationId="{85019D64-B386-4205-BF44-F4DDB71AC1FE}"/>
          </ac:spMkLst>
        </pc:spChg>
        <pc:spChg chg="add mod">
          <ac:chgData name="Lander Savelkoul" userId="d68c8bb7-4e3f-40e6-a6e9-59eef8f31608" providerId="ADAL" clId="{30A0C857-A8F0-4278-9F7B-398CA6CA0F08}" dt="2021-06-15T11:30:00.617" v="2359" actId="1076"/>
          <ac:spMkLst>
            <pc:docMk/>
            <pc:sldMk cId="2948664508" sldId="294"/>
            <ac:spMk id="31" creationId="{36A963DD-D2A7-469E-BCD9-553FF6006623}"/>
          </ac:spMkLst>
        </pc:spChg>
        <pc:spChg chg="add del">
          <ac:chgData name="Lander Savelkoul" userId="d68c8bb7-4e3f-40e6-a6e9-59eef8f31608" providerId="ADAL" clId="{30A0C857-A8F0-4278-9F7B-398CA6CA0F08}" dt="2021-06-15T11:27:01.807" v="2276" actId="478"/>
          <ac:spMkLst>
            <pc:docMk/>
            <pc:sldMk cId="2948664508" sldId="294"/>
            <ac:spMk id="39" creationId="{3EC31659-8AA5-4574-B343-0462FF00732C}"/>
          </ac:spMkLst>
        </pc:spChg>
        <pc:spChg chg="add del">
          <ac:chgData name="Lander Savelkoul" userId="d68c8bb7-4e3f-40e6-a6e9-59eef8f31608" providerId="ADAL" clId="{30A0C857-A8F0-4278-9F7B-398CA6CA0F08}" dt="2021-06-15T11:27:23.775" v="2280" actId="11529"/>
          <ac:spMkLst>
            <pc:docMk/>
            <pc:sldMk cId="2948664508" sldId="294"/>
            <ac:spMk id="40" creationId="{68AF5A40-2A84-4381-8397-32B5485A7C1E}"/>
          </ac:spMkLst>
        </pc:spChg>
        <pc:spChg chg="add del mod">
          <ac:chgData name="Lander Savelkoul" userId="d68c8bb7-4e3f-40e6-a6e9-59eef8f31608" providerId="ADAL" clId="{30A0C857-A8F0-4278-9F7B-398CA6CA0F08}" dt="2021-06-15T11:29:29.669" v="2340" actId="767"/>
          <ac:spMkLst>
            <pc:docMk/>
            <pc:sldMk cId="2948664508" sldId="294"/>
            <ac:spMk id="41" creationId="{618973AB-8D27-4BB2-8FC6-E71EAE13AE47}"/>
          </ac:spMkLst>
        </pc:spChg>
        <pc:spChg chg="add mod">
          <ac:chgData name="Lander Savelkoul" userId="d68c8bb7-4e3f-40e6-a6e9-59eef8f31608" providerId="ADAL" clId="{30A0C857-A8F0-4278-9F7B-398CA6CA0F08}" dt="2021-06-15T11:30:35.924" v="2402" actId="208"/>
          <ac:spMkLst>
            <pc:docMk/>
            <pc:sldMk cId="2948664508" sldId="294"/>
            <ac:spMk id="42" creationId="{061F9861-E80A-43B0-9DFD-A59245745459}"/>
          </ac:spMkLst>
        </pc:spChg>
        <pc:spChg chg="add mod">
          <ac:chgData name="Lander Savelkoul" userId="d68c8bb7-4e3f-40e6-a6e9-59eef8f31608" providerId="ADAL" clId="{30A0C857-A8F0-4278-9F7B-398CA6CA0F08}" dt="2021-06-15T11:30:59.348" v="2408" actId="208"/>
          <ac:spMkLst>
            <pc:docMk/>
            <pc:sldMk cId="2948664508" sldId="294"/>
            <ac:spMk id="43" creationId="{1507DB64-6AFC-4E2C-A63C-DBE10609E6D3}"/>
          </ac:spMkLst>
        </pc:spChg>
        <pc:spChg chg="add mod">
          <ac:chgData name="Lander Savelkoul" userId="d68c8bb7-4e3f-40e6-a6e9-59eef8f31608" providerId="ADAL" clId="{30A0C857-A8F0-4278-9F7B-398CA6CA0F08}" dt="2021-06-15T11:36:44.717" v="2639" actId="20577"/>
          <ac:spMkLst>
            <pc:docMk/>
            <pc:sldMk cId="2948664508" sldId="294"/>
            <ac:spMk id="44" creationId="{470EA0A0-1F42-4511-8B0E-653A38F6F949}"/>
          </ac:spMkLst>
        </pc:spChg>
        <pc:spChg chg="add mod">
          <ac:chgData name="Lander Savelkoul" userId="d68c8bb7-4e3f-40e6-a6e9-59eef8f31608" providerId="ADAL" clId="{30A0C857-A8F0-4278-9F7B-398CA6CA0F08}" dt="2021-06-15T11:31:04.339" v="2410" actId="1076"/>
          <ac:spMkLst>
            <pc:docMk/>
            <pc:sldMk cId="2948664508" sldId="294"/>
            <ac:spMk id="53" creationId="{EFEA7572-6220-40B4-8E3F-36BC5C8C780A}"/>
          </ac:spMkLst>
        </pc:spChg>
        <pc:spChg chg="add mod">
          <ac:chgData name="Lander Savelkoul" userId="d68c8bb7-4e3f-40e6-a6e9-59eef8f31608" providerId="ADAL" clId="{30A0C857-A8F0-4278-9F7B-398CA6CA0F08}" dt="2021-06-15T11:31:09.458" v="2413" actId="1076"/>
          <ac:spMkLst>
            <pc:docMk/>
            <pc:sldMk cId="2948664508" sldId="294"/>
            <ac:spMk id="54" creationId="{5FC097A8-EF67-4B7E-A382-32EAFFB40CCE}"/>
          </ac:spMkLst>
        </pc:spChg>
        <pc:spChg chg="add mod">
          <ac:chgData name="Lander Savelkoul" userId="d68c8bb7-4e3f-40e6-a6e9-59eef8f31608" providerId="ADAL" clId="{30A0C857-A8F0-4278-9F7B-398CA6CA0F08}" dt="2021-06-15T11:31:14.739" v="2415" actId="1076"/>
          <ac:spMkLst>
            <pc:docMk/>
            <pc:sldMk cId="2948664508" sldId="294"/>
            <ac:spMk id="55" creationId="{2A703592-6252-46E4-A83C-9FB6B836DB0B}"/>
          </ac:spMkLst>
        </pc:spChg>
        <pc:graphicFrameChg chg="add del mod modGraphic">
          <ac:chgData name="Lander Savelkoul" userId="d68c8bb7-4e3f-40e6-a6e9-59eef8f31608" providerId="ADAL" clId="{30A0C857-A8F0-4278-9F7B-398CA6CA0F08}" dt="2021-06-15T11:10:50.724" v="1902" actId="478"/>
          <ac:graphicFrameMkLst>
            <pc:docMk/>
            <pc:sldMk cId="2948664508" sldId="294"/>
            <ac:graphicFrameMk id="9" creationId="{9715B978-49D4-43A4-94FF-45436EB1AC5E}"/>
          </ac:graphicFrameMkLst>
        </pc:graphicFrameChg>
        <pc:picChg chg="add del mod">
          <ac:chgData name="Lander Savelkoul" userId="d68c8bb7-4e3f-40e6-a6e9-59eef8f31608" providerId="ADAL" clId="{30A0C857-A8F0-4278-9F7B-398CA6CA0F08}" dt="2021-06-15T11:16:30.618" v="1938" actId="478"/>
          <ac:picMkLst>
            <pc:docMk/>
            <pc:sldMk cId="2948664508" sldId="294"/>
            <ac:picMk id="2050" creationId="{2FB188B8-E46E-4BCA-BD02-318034F79BB2}"/>
          </ac:picMkLst>
        </pc:picChg>
        <pc:picChg chg="add del mod">
          <ac:chgData name="Lander Savelkoul" userId="d68c8bb7-4e3f-40e6-a6e9-59eef8f31608" providerId="ADAL" clId="{30A0C857-A8F0-4278-9F7B-398CA6CA0F08}" dt="2021-06-15T11:15:12.021" v="1934" actId="478"/>
          <ac:picMkLst>
            <pc:docMk/>
            <pc:sldMk cId="2948664508" sldId="294"/>
            <ac:picMk id="2052" creationId="{A3D3018C-A150-4AE2-95C4-1CEAE66C6233}"/>
          </ac:picMkLst>
        </pc:picChg>
        <pc:picChg chg="add del mod">
          <ac:chgData name="Lander Savelkoul" userId="d68c8bb7-4e3f-40e6-a6e9-59eef8f31608" providerId="ADAL" clId="{30A0C857-A8F0-4278-9F7B-398CA6CA0F08}" dt="2021-06-15T11:16:30.957" v="1939" actId="478"/>
          <ac:picMkLst>
            <pc:docMk/>
            <pc:sldMk cId="2948664508" sldId="294"/>
            <ac:picMk id="2054" creationId="{18749CCF-00B9-471D-B725-D9E09554002E}"/>
          </ac:picMkLst>
        </pc:picChg>
        <pc:cxnChg chg="add del mod">
          <ac:chgData name="Lander Savelkoul" userId="d68c8bb7-4e3f-40e6-a6e9-59eef8f31608" providerId="ADAL" clId="{30A0C857-A8F0-4278-9F7B-398CA6CA0F08}" dt="2021-06-15T11:26:32.849" v="2264" actId="478"/>
          <ac:cxnSpMkLst>
            <pc:docMk/>
            <pc:sldMk cId="2948664508" sldId="294"/>
            <ac:cxnSpMk id="11" creationId="{8AD97D8E-C763-4A4C-BECD-20650D73C029}"/>
          </ac:cxnSpMkLst>
        </pc:cxnChg>
        <pc:cxnChg chg="add del mod">
          <ac:chgData name="Lander Savelkoul" userId="d68c8bb7-4e3f-40e6-a6e9-59eef8f31608" providerId="ADAL" clId="{30A0C857-A8F0-4278-9F7B-398CA6CA0F08}" dt="2021-06-15T11:26:33.425" v="2265" actId="478"/>
          <ac:cxnSpMkLst>
            <pc:docMk/>
            <pc:sldMk cId="2948664508" sldId="294"/>
            <ac:cxnSpMk id="17" creationId="{15BD3A07-42E5-4971-9673-3FC906C38C72}"/>
          </ac:cxnSpMkLst>
        </pc:cxnChg>
        <pc:cxnChg chg="add del mod">
          <ac:chgData name="Lander Savelkoul" userId="d68c8bb7-4e3f-40e6-a6e9-59eef8f31608" providerId="ADAL" clId="{30A0C857-A8F0-4278-9F7B-398CA6CA0F08}" dt="2021-06-15T11:26:34.700" v="2267" actId="478"/>
          <ac:cxnSpMkLst>
            <pc:docMk/>
            <pc:sldMk cId="2948664508" sldId="294"/>
            <ac:cxnSpMk id="19" creationId="{89AB5D1A-1D78-4CEF-8E26-0CFEAABE188D}"/>
          </ac:cxnSpMkLst>
        </pc:cxnChg>
        <pc:cxnChg chg="add del mod">
          <ac:chgData name="Lander Savelkoul" userId="d68c8bb7-4e3f-40e6-a6e9-59eef8f31608" providerId="ADAL" clId="{30A0C857-A8F0-4278-9F7B-398CA6CA0F08}" dt="2021-06-15T11:26:34.035" v="2266" actId="478"/>
          <ac:cxnSpMkLst>
            <pc:docMk/>
            <pc:sldMk cId="2948664508" sldId="294"/>
            <ac:cxnSpMk id="34" creationId="{46EF0A26-8415-44F2-8924-00D9AAC75993}"/>
          </ac:cxnSpMkLst>
        </pc:cxnChg>
        <pc:cxnChg chg="add del mod">
          <ac:chgData name="Lander Savelkoul" userId="d68c8bb7-4e3f-40e6-a6e9-59eef8f31608" providerId="ADAL" clId="{30A0C857-A8F0-4278-9F7B-398CA6CA0F08}" dt="2021-06-15T11:29:32.126" v="2350"/>
          <ac:cxnSpMkLst>
            <pc:docMk/>
            <pc:sldMk cId="2948664508" sldId="294"/>
            <ac:cxnSpMk id="45" creationId="{E45E9042-06E4-4983-8A1C-718F92AD9481}"/>
          </ac:cxnSpMkLst>
        </pc:cxnChg>
        <pc:cxnChg chg="add del mod">
          <ac:chgData name="Lander Savelkoul" userId="d68c8bb7-4e3f-40e6-a6e9-59eef8f31608" providerId="ADAL" clId="{30A0C857-A8F0-4278-9F7B-398CA6CA0F08}" dt="2021-06-15T11:29:31.110" v="2348"/>
          <ac:cxnSpMkLst>
            <pc:docMk/>
            <pc:sldMk cId="2948664508" sldId="294"/>
            <ac:cxnSpMk id="46" creationId="{FC7C59EF-8CEE-4ECC-BB18-12AB20BF3282}"/>
          </ac:cxnSpMkLst>
        </pc:cxnChg>
        <pc:cxnChg chg="add del mod">
          <ac:chgData name="Lander Savelkoul" userId="d68c8bb7-4e3f-40e6-a6e9-59eef8f31608" providerId="ADAL" clId="{30A0C857-A8F0-4278-9F7B-398CA6CA0F08}" dt="2021-06-15T11:29:30.598" v="2346"/>
          <ac:cxnSpMkLst>
            <pc:docMk/>
            <pc:sldMk cId="2948664508" sldId="294"/>
            <ac:cxnSpMk id="47" creationId="{367A8ECA-DDBB-4629-AA37-D039F49513DF}"/>
          </ac:cxnSpMkLst>
        </pc:cxnChg>
        <pc:cxnChg chg="add del mod">
          <ac:chgData name="Lander Savelkoul" userId="d68c8bb7-4e3f-40e6-a6e9-59eef8f31608" providerId="ADAL" clId="{30A0C857-A8F0-4278-9F7B-398CA6CA0F08}" dt="2021-06-15T11:29:30.286" v="2344"/>
          <ac:cxnSpMkLst>
            <pc:docMk/>
            <pc:sldMk cId="2948664508" sldId="294"/>
            <ac:cxnSpMk id="48" creationId="{D7AC7654-3957-44C0-B755-DA392B3DFBD0}"/>
          </ac:cxnSpMkLst>
        </pc:cxnChg>
        <pc:cxnChg chg="add del mod">
          <ac:chgData name="Lander Savelkoul" userId="d68c8bb7-4e3f-40e6-a6e9-59eef8f31608" providerId="ADAL" clId="{30A0C857-A8F0-4278-9F7B-398CA6CA0F08}" dt="2021-06-15T11:29:29.982" v="2342"/>
          <ac:cxnSpMkLst>
            <pc:docMk/>
            <pc:sldMk cId="2948664508" sldId="294"/>
            <ac:cxnSpMk id="49" creationId="{B723DF03-4AC6-4D07-83E1-767DC02187CC}"/>
          </ac:cxnSpMkLst>
        </pc:cxnChg>
      </pc:sldChg>
      <pc:sldChg chg="addSp delSp modSp new mod delAnim modAnim">
        <pc:chgData name="Lander Savelkoul" userId="d68c8bb7-4e3f-40e6-a6e9-59eef8f31608" providerId="ADAL" clId="{30A0C857-A8F0-4278-9F7B-398CA6CA0F08}" dt="2021-06-15T11:30:13.650" v="2362" actId="14100"/>
        <pc:sldMkLst>
          <pc:docMk/>
          <pc:sldMk cId="619305557" sldId="295"/>
        </pc:sldMkLst>
        <pc:spChg chg="mod">
          <ac:chgData name="Lander Savelkoul" userId="d68c8bb7-4e3f-40e6-a6e9-59eef8f31608" providerId="ADAL" clId="{30A0C857-A8F0-4278-9F7B-398CA6CA0F08}" dt="2021-06-15T11:04:02.026" v="1285" actId="20577"/>
          <ac:spMkLst>
            <pc:docMk/>
            <pc:sldMk cId="619305557" sldId="295"/>
            <ac:spMk id="2" creationId="{04FE6F0C-1C0B-48E9-973B-D0098A18F8C3}"/>
          </ac:spMkLst>
        </pc:spChg>
        <pc:spChg chg="del">
          <ac:chgData name="Lander Savelkoul" userId="d68c8bb7-4e3f-40e6-a6e9-59eef8f31608" providerId="ADAL" clId="{30A0C857-A8F0-4278-9F7B-398CA6CA0F08}" dt="2021-06-15T10:48:34.279" v="690" actId="478"/>
          <ac:spMkLst>
            <pc:docMk/>
            <pc:sldMk cId="619305557" sldId="295"/>
            <ac:spMk id="3" creationId="{80724D23-C7C4-4B60-972E-FFEB7FA5005B}"/>
          </ac:spMkLst>
        </pc:spChg>
        <pc:spChg chg="add mod">
          <ac:chgData name="Lander Savelkoul" userId="d68c8bb7-4e3f-40e6-a6e9-59eef8f31608" providerId="ADAL" clId="{30A0C857-A8F0-4278-9F7B-398CA6CA0F08}" dt="2021-06-15T10:50:40.247" v="770" actId="20577"/>
          <ac:spMkLst>
            <pc:docMk/>
            <pc:sldMk cId="619305557" sldId="295"/>
            <ac:spMk id="5" creationId="{D940DFC6-48BC-42AB-B546-13D428ECF958}"/>
          </ac:spMkLst>
        </pc:spChg>
        <pc:spChg chg="add mod">
          <ac:chgData name="Lander Savelkoul" userId="d68c8bb7-4e3f-40e6-a6e9-59eef8f31608" providerId="ADAL" clId="{30A0C857-A8F0-4278-9F7B-398CA6CA0F08}" dt="2021-06-15T11:05:37.721" v="1361" actId="1076"/>
          <ac:spMkLst>
            <pc:docMk/>
            <pc:sldMk cId="619305557" sldId="295"/>
            <ac:spMk id="6" creationId="{E0BEB56A-BF61-4CAB-A0C4-B408CC56E9BF}"/>
          </ac:spMkLst>
        </pc:spChg>
        <pc:spChg chg="add mod">
          <ac:chgData name="Lander Savelkoul" userId="d68c8bb7-4e3f-40e6-a6e9-59eef8f31608" providerId="ADAL" clId="{30A0C857-A8F0-4278-9F7B-398CA6CA0F08}" dt="2021-06-15T10:53:03.581" v="841" actId="1076"/>
          <ac:spMkLst>
            <pc:docMk/>
            <pc:sldMk cId="619305557" sldId="295"/>
            <ac:spMk id="7" creationId="{AB99659A-04C3-42D3-B4DC-46D13658CD7E}"/>
          </ac:spMkLst>
        </pc:spChg>
        <pc:spChg chg="add del mod">
          <ac:chgData name="Lander Savelkoul" userId="d68c8bb7-4e3f-40e6-a6e9-59eef8f31608" providerId="ADAL" clId="{30A0C857-A8F0-4278-9F7B-398CA6CA0F08}" dt="2021-06-15T10:53:57.906" v="849" actId="478"/>
          <ac:spMkLst>
            <pc:docMk/>
            <pc:sldMk cId="619305557" sldId="295"/>
            <ac:spMk id="9" creationId="{56A85240-C7F1-4A31-81AC-70D7E8CBD3E9}"/>
          </ac:spMkLst>
        </pc:spChg>
        <pc:spChg chg="add mod">
          <ac:chgData name="Lander Savelkoul" userId="d68c8bb7-4e3f-40e6-a6e9-59eef8f31608" providerId="ADAL" clId="{30A0C857-A8F0-4278-9F7B-398CA6CA0F08}" dt="2021-06-15T10:53:22.397" v="843" actId="1076"/>
          <ac:spMkLst>
            <pc:docMk/>
            <pc:sldMk cId="619305557" sldId="295"/>
            <ac:spMk id="10" creationId="{0954011E-473F-4814-AC26-7E4527A54504}"/>
          </ac:spMkLst>
        </pc:spChg>
        <pc:spChg chg="add mod">
          <ac:chgData name="Lander Savelkoul" userId="d68c8bb7-4e3f-40e6-a6e9-59eef8f31608" providerId="ADAL" clId="{30A0C857-A8F0-4278-9F7B-398CA6CA0F08}" dt="2021-06-15T10:57:02.990" v="965" actId="1076"/>
          <ac:spMkLst>
            <pc:docMk/>
            <pc:sldMk cId="619305557" sldId="295"/>
            <ac:spMk id="11" creationId="{8BD9BEB2-4C3F-4F5B-993B-CA13786DB671}"/>
          </ac:spMkLst>
        </pc:spChg>
        <pc:spChg chg="add mod">
          <ac:chgData name="Lander Savelkoul" userId="d68c8bb7-4e3f-40e6-a6e9-59eef8f31608" providerId="ADAL" clId="{30A0C857-A8F0-4278-9F7B-398CA6CA0F08}" dt="2021-06-15T11:30:13.650" v="2362" actId="14100"/>
          <ac:spMkLst>
            <pc:docMk/>
            <pc:sldMk cId="619305557" sldId="295"/>
            <ac:spMk id="12" creationId="{9B57EB07-5255-499C-8162-FF55D954CBD8}"/>
          </ac:spMkLst>
        </pc:spChg>
        <pc:spChg chg="add del mod">
          <ac:chgData name="Lander Savelkoul" userId="d68c8bb7-4e3f-40e6-a6e9-59eef8f31608" providerId="ADAL" clId="{30A0C857-A8F0-4278-9F7B-398CA6CA0F08}" dt="2021-06-15T11:06:02.140" v="1375" actId="478"/>
          <ac:spMkLst>
            <pc:docMk/>
            <pc:sldMk cId="619305557" sldId="295"/>
            <ac:spMk id="17" creationId="{E488E81E-317A-4BCA-A67C-2448B0DC4646}"/>
          </ac:spMkLst>
        </pc:spChg>
        <pc:spChg chg="add del mod">
          <ac:chgData name="Lander Savelkoul" userId="d68c8bb7-4e3f-40e6-a6e9-59eef8f31608" providerId="ADAL" clId="{30A0C857-A8F0-4278-9F7B-398CA6CA0F08}" dt="2021-06-15T11:06:03.105" v="1376" actId="478"/>
          <ac:spMkLst>
            <pc:docMk/>
            <pc:sldMk cId="619305557" sldId="295"/>
            <ac:spMk id="18" creationId="{5CA74385-A23C-4217-BC15-1CBED827661E}"/>
          </ac:spMkLst>
        </pc:spChg>
        <pc:spChg chg="add del mod">
          <ac:chgData name="Lander Savelkoul" userId="d68c8bb7-4e3f-40e6-a6e9-59eef8f31608" providerId="ADAL" clId="{30A0C857-A8F0-4278-9F7B-398CA6CA0F08}" dt="2021-06-15T11:06:07.534" v="1379" actId="478"/>
          <ac:spMkLst>
            <pc:docMk/>
            <pc:sldMk cId="619305557" sldId="295"/>
            <ac:spMk id="19" creationId="{0311D1D7-D72F-4A77-945E-45DEDB7044F6}"/>
          </ac:spMkLst>
        </pc:spChg>
        <pc:spChg chg="add del mod">
          <ac:chgData name="Lander Savelkoul" userId="d68c8bb7-4e3f-40e6-a6e9-59eef8f31608" providerId="ADAL" clId="{30A0C857-A8F0-4278-9F7B-398CA6CA0F08}" dt="2021-06-15T11:06:09.681" v="1381" actId="478"/>
          <ac:spMkLst>
            <pc:docMk/>
            <pc:sldMk cId="619305557" sldId="295"/>
            <ac:spMk id="21" creationId="{EDCE57AE-0F67-4716-9CCB-4F7E67014A5C}"/>
          </ac:spMkLst>
        </pc:spChg>
        <pc:picChg chg="add mod">
          <ac:chgData name="Lander Savelkoul" userId="d68c8bb7-4e3f-40e6-a6e9-59eef8f31608" providerId="ADAL" clId="{30A0C857-A8F0-4278-9F7B-398CA6CA0F08}" dt="2021-06-15T10:49:06.892" v="696" actId="1076"/>
          <ac:picMkLst>
            <pc:docMk/>
            <pc:sldMk cId="619305557" sldId="295"/>
            <ac:picMk id="4" creationId="{234E8BC7-2A1D-40FF-B2C8-B81E97324369}"/>
          </ac:picMkLst>
        </pc:picChg>
        <pc:cxnChg chg="add del">
          <ac:chgData name="Lander Savelkoul" userId="d68c8bb7-4e3f-40e6-a6e9-59eef8f31608" providerId="ADAL" clId="{30A0C857-A8F0-4278-9F7B-398CA6CA0F08}" dt="2021-06-15T11:06:01.103" v="1374" actId="478"/>
          <ac:cxnSpMkLst>
            <pc:docMk/>
            <pc:sldMk cId="619305557" sldId="295"/>
            <ac:cxnSpMk id="14" creationId="{762E6560-6ED6-49B4-AA3A-A01C7EDB6FCF}"/>
          </ac:cxnSpMkLst>
        </pc:cxnChg>
        <pc:cxnChg chg="add del mod">
          <ac:chgData name="Lander Savelkoul" userId="d68c8bb7-4e3f-40e6-a6e9-59eef8f31608" providerId="ADAL" clId="{30A0C857-A8F0-4278-9F7B-398CA6CA0F08}" dt="2021-06-15T11:06:04.284" v="1377" actId="478"/>
          <ac:cxnSpMkLst>
            <pc:docMk/>
            <pc:sldMk cId="619305557" sldId="295"/>
            <ac:cxnSpMk id="15" creationId="{794EDC0D-70B7-4A22-8772-905F5F557799}"/>
          </ac:cxnSpMkLst>
        </pc:cxnChg>
        <pc:cxnChg chg="add del mod">
          <ac:chgData name="Lander Savelkoul" userId="d68c8bb7-4e3f-40e6-a6e9-59eef8f31608" providerId="ADAL" clId="{30A0C857-A8F0-4278-9F7B-398CA6CA0F08}" dt="2021-06-15T11:06:05.626" v="1378" actId="478"/>
          <ac:cxnSpMkLst>
            <pc:docMk/>
            <pc:sldMk cId="619305557" sldId="295"/>
            <ac:cxnSpMk id="16" creationId="{19F5E856-AF6D-46C9-B57D-F2D236B1E068}"/>
          </ac:cxnSpMkLst>
        </pc:cxnChg>
        <pc:cxnChg chg="add del mod">
          <ac:chgData name="Lander Savelkoul" userId="d68c8bb7-4e3f-40e6-a6e9-59eef8f31608" providerId="ADAL" clId="{30A0C857-A8F0-4278-9F7B-398CA6CA0F08}" dt="2021-06-15T11:06:08.441" v="1380" actId="478"/>
          <ac:cxnSpMkLst>
            <pc:docMk/>
            <pc:sldMk cId="619305557" sldId="295"/>
            <ac:cxnSpMk id="20" creationId="{161AD4F1-8BDD-46D1-BBB3-3207BC7FAF48}"/>
          </ac:cxnSpMkLst>
        </pc:cxnChg>
      </pc:sldChg>
      <pc:sldChg chg="addSp delSp modSp new del mod">
        <pc:chgData name="Lander Savelkoul" userId="d68c8bb7-4e3f-40e6-a6e9-59eef8f31608" providerId="ADAL" clId="{30A0C857-A8F0-4278-9F7B-398CA6CA0F08}" dt="2021-06-15T11:29:40.452" v="2353" actId="47"/>
        <pc:sldMkLst>
          <pc:docMk/>
          <pc:sldMk cId="1474150154" sldId="296"/>
        </pc:sldMkLst>
        <pc:spChg chg="mod">
          <ac:chgData name="Lander Savelkoul" userId="d68c8bb7-4e3f-40e6-a6e9-59eef8f31608" providerId="ADAL" clId="{30A0C857-A8F0-4278-9F7B-398CA6CA0F08}" dt="2021-06-14T16:54:34.765" v="180" actId="20577"/>
          <ac:spMkLst>
            <pc:docMk/>
            <pc:sldMk cId="1474150154" sldId="296"/>
            <ac:spMk id="2" creationId="{1D06A2BC-F183-4DBE-9E03-3CD7E01B9022}"/>
          </ac:spMkLst>
        </pc:spChg>
        <pc:spChg chg="del">
          <ac:chgData name="Lander Savelkoul" userId="d68c8bb7-4e3f-40e6-a6e9-59eef8f31608" providerId="ADAL" clId="{30A0C857-A8F0-4278-9F7B-398CA6CA0F08}" dt="2021-06-14T16:54:59.957" v="186" actId="478"/>
          <ac:spMkLst>
            <pc:docMk/>
            <pc:sldMk cId="1474150154" sldId="296"/>
            <ac:spMk id="3" creationId="{750A64D9-158E-4553-9CEF-F9FFB4464A68}"/>
          </ac:spMkLst>
        </pc:spChg>
        <pc:spChg chg="add del mod">
          <ac:chgData name="Lander Savelkoul" userId="d68c8bb7-4e3f-40e6-a6e9-59eef8f31608" providerId="ADAL" clId="{30A0C857-A8F0-4278-9F7B-398CA6CA0F08}" dt="2021-06-14T16:54:59.028" v="185" actId="478"/>
          <ac:spMkLst>
            <pc:docMk/>
            <pc:sldMk cId="1474150154" sldId="296"/>
            <ac:spMk id="4" creationId="{32315F0C-DC88-4E48-9095-6924CED9CC26}"/>
          </ac:spMkLst>
        </pc:spChg>
        <pc:spChg chg="add mod">
          <ac:chgData name="Lander Savelkoul" userId="d68c8bb7-4e3f-40e6-a6e9-59eef8f31608" providerId="ADAL" clId="{30A0C857-A8F0-4278-9F7B-398CA6CA0F08}" dt="2021-06-14T16:56:14.483" v="297" actId="1076"/>
          <ac:spMkLst>
            <pc:docMk/>
            <pc:sldMk cId="1474150154" sldId="296"/>
            <ac:spMk id="5" creationId="{C4192703-6AEA-4236-AEC9-207BE1C9D11D}"/>
          </ac:spMkLst>
        </pc:spChg>
        <pc:spChg chg="add mod">
          <ac:chgData name="Lander Savelkoul" userId="d68c8bb7-4e3f-40e6-a6e9-59eef8f31608" providerId="ADAL" clId="{30A0C857-A8F0-4278-9F7B-398CA6CA0F08}" dt="2021-06-14T17:03:22.246" v="516" actId="1076"/>
          <ac:spMkLst>
            <pc:docMk/>
            <pc:sldMk cId="1474150154" sldId="296"/>
            <ac:spMk id="6" creationId="{684E7F32-CDE2-4922-8861-3AA2A67127AB}"/>
          </ac:spMkLst>
        </pc:spChg>
        <pc:spChg chg="add mod">
          <ac:chgData name="Lander Savelkoul" userId="d68c8bb7-4e3f-40e6-a6e9-59eef8f31608" providerId="ADAL" clId="{30A0C857-A8F0-4278-9F7B-398CA6CA0F08}" dt="2021-06-15T11:03:21.403" v="1217" actId="20577"/>
          <ac:spMkLst>
            <pc:docMk/>
            <pc:sldMk cId="1474150154" sldId="296"/>
            <ac:spMk id="7" creationId="{8DB51A2B-B69D-449E-A865-C3C3149C30CB}"/>
          </ac:spMkLst>
        </pc:spChg>
        <pc:spChg chg="add mod">
          <ac:chgData name="Lander Savelkoul" userId="d68c8bb7-4e3f-40e6-a6e9-59eef8f31608" providerId="ADAL" clId="{30A0C857-A8F0-4278-9F7B-398CA6CA0F08}" dt="2021-06-15T11:03:41.911" v="1250" actId="20577"/>
          <ac:spMkLst>
            <pc:docMk/>
            <pc:sldMk cId="1474150154" sldId="296"/>
            <ac:spMk id="8" creationId="{7C117239-2F1D-4F5C-B1DB-412B54F91793}"/>
          </ac:spMkLst>
        </pc:spChg>
        <pc:spChg chg="add del mod">
          <ac:chgData name="Lander Savelkoul" userId="d68c8bb7-4e3f-40e6-a6e9-59eef8f31608" providerId="ADAL" clId="{30A0C857-A8F0-4278-9F7B-398CA6CA0F08}" dt="2021-06-15T11:02:54.331" v="1158" actId="478"/>
          <ac:spMkLst>
            <pc:docMk/>
            <pc:sldMk cId="1474150154" sldId="296"/>
            <ac:spMk id="9" creationId="{062EB050-DD12-4B27-8C7E-FB9E8B9672EB}"/>
          </ac:spMkLst>
        </pc:spChg>
        <pc:spChg chg="add mod">
          <ac:chgData name="Lander Savelkoul" userId="d68c8bb7-4e3f-40e6-a6e9-59eef8f31608" providerId="ADAL" clId="{30A0C857-A8F0-4278-9F7B-398CA6CA0F08}" dt="2021-06-15T11:03:27.060" v="1226" actId="20577"/>
          <ac:spMkLst>
            <pc:docMk/>
            <pc:sldMk cId="1474150154" sldId="296"/>
            <ac:spMk id="10" creationId="{27DD8ED1-78F5-444A-B7CA-42A2EEFA6E82}"/>
          </ac:spMkLst>
        </pc:spChg>
        <pc:spChg chg="add del mod">
          <ac:chgData name="Lander Savelkoul" userId="d68c8bb7-4e3f-40e6-a6e9-59eef8f31608" providerId="ADAL" clId="{30A0C857-A8F0-4278-9F7B-398CA6CA0F08}" dt="2021-06-15T11:03:31.083" v="1235" actId="20577"/>
          <ac:spMkLst>
            <pc:docMk/>
            <pc:sldMk cId="1474150154" sldId="296"/>
            <ac:spMk id="11" creationId="{98001013-3A43-474D-8E13-612FB3C598AA}"/>
          </ac:spMkLst>
        </pc:spChg>
        <pc:spChg chg="add del mod">
          <ac:chgData name="Lander Savelkoul" userId="d68c8bb7-4e3f-40e6-a6e9-59eef8f31608" providerId="ADAL" clId="{30A0C857-A8F0-4278-9F7B-398CA6CA0F08}" dt="2021-06-15T11:02:56.968" v="1160" actId="478"/>
          <ac:spMkLst>
            <pc:docMk/>
            <pc:sldMk cId="1474150154" sldId="296"/>
            <ac:spMk id="12" creationId="{69162867-6C97-40FE-93EB-0B4D658EAD68}"/>
          </ac:spMkLst>
        </pc:spChg>
        <pc:spChg chg="add del">
          <ac:chgData name="Lander Savelkoul" userId="d68c8bb7-4e3f-40e6-a6e9-59eef8f31608" providerId="ADAL" clId="{30A0C857-A8F0-4278-9F7B-398CA6CA0F08}" dt="2021-06-14T17:05:12.063" v="548" actId="478"/>
          <ac:spMkLst>
            <pc:docMk/>
            <pc:sldMk cId="1474150154" sldId="296"/>
            <ac:spMk id="13" creationId="{8FE3850C-B3B3-4153-AB95-FF21E6CD4DCA}"/>
          </ac:spMkLst>
        </pc:spChg>
        <pc:spChg chg="add del mod">
          <ac:chgData name="Lander Savelkoul" userId="d68c8bb7-4e3f-40e6-a6e9-59eef8f31608" providerId="ADAL" clId="{30A0C857-A8F0-4278-9F7B-398CA6CA0F08}" dt="2021-06-14T17:05:08.677" v="547" actId="478"/>
          <ac:spMkLst>
            <pc:docMk/>
            <pc:sldMk cId="1474150154" sldId="296"/>
            <ac:spMk id="14" creationId="{FC9A1FB6-6C78-4017-BFDD-D1A8F32A14A2}"/>
          </ac:spMkLst>
        </pc:spChg>
        <pc:spChg chg="add del mod">
          <ac:chgData name="Lander Savelkoul" userId="d68c8bb7-4e3f-40e6-a6e9-59eef8f31608" providerId="ADAL" clId="{30A0C857-A8F0-4278-9F7B-398CA6CA0F08}" dt="2021-06-14T17:05:14.897" v="550" actId="478"/>
          <ac:spMkLst>
            <pc:docMk/>
            <pc:sldMk cId="1474150154" sldId="296"/>
            <ac:spMk id="15" creationId="{DA74ADBA-00BC-40D8-81AF-1657FF60E070}"/>
          </ac:spMkLst>
        </pc:spChg>
        <pc:spChg chg="add mod">
          <ac:chgData name="Lander Savelkoul" userId="d68c8bb7-4e3f-40e6-a6e9-59eef8f31608" providerId="ADAL" clId="{30A0C857-A8F0-4278-9F7B-398CA6CA0F08}" dt="2021-06-15T11:02:56.038" v="1159" actId="1076"/>
          <ac:spMkLst>
            <pc:docMk/>
            <pc:sldMk cId="1474150154" sldId="296"/>
            <ac:spMk id="16" creationId="{DF96D3E7-632C-4DFB-8DAD-548C345D2252}"/>
          </ac:spMkLst>
        </pc:spChg>
        <pc:spChg chg="add mod">
          <ac:chgData name="Lander Savelkoul" userId="d68c8bb7-4e3f-40e6-a6e9-59eef8f31608" providerId="ADAL" clId="{30A0C857-A8F0-4278-9F7B-398CA6CA0F08}" dt="2021-06-15T11:03:04.004" v="1168" actId="20577"/>
          <ac:spMkLst>
            <pc:docMk/>
            <pc:sldMk cId="1474150154" sldId="296"/>
            <ac:spMk id="17" creationId="{00537AF9-66E6-47D7-86AD-0CDF05866A2C}"/>
          </ac:spMkLst>
        </pc:spChg>
      </pc:sldChg>
      <pc:sldChg chg="addSp delSp modSp new mod delAnim modAnim">
        <pc:chgData name="Lander Savelkoul" userId="d68c8bb7-4e3f-40e6-a6e9-59eef8f31608" providerId="ADAL" clId="{30A0C857-A8F0-4278-9F7B-398CA6CA0F08}" dt="2021-07-02T08:18:16.225" v="4240" actId="732"/>
        <pc:sldMkLst>
          <pc:docMk/>
          <pc:sldMk cId="483119035" sldId="297"/>
        </pc:sldMkLst>
        <pc:spChg chg="mod">
          <ac:chgData name="Lander Savelkoul" userId="d68c8bb7-4e3f-40e6-a6e9-59eef8f31608" providerId="ADAL" clId="{30A0C857-A8F0-4278-9F7B-398CA6CA0F08}" dt="2021-06-15T11:11:16.257" v="1924" actId="20577"/>
          <ac:spMkLst>
            <pc:docMk/>
            <pc:sldMk cId="483119035" sldId="297"/>
            <ac:spMk id="2" creationId="{9FB82325-3139-419D-A4D9-81BC133B8EFC}"/>
          </ac:spMkLst>
        </pc:spChg>
        <pc:spChg chg="del mod">
          <ac:chgData name="Lander Savelkoul" userId="d68c8bb7-4e3f-40e6-a6e9-59eef8f31608" providerId="ADAL" clId="{30A0C857-A8F0-4278-9F7B-398CA6CA0F08}" dt="2021-06-15T11:23:55.852" v="2185" actId="478"/>
          <ac:spMkLst>
            <pc:docMk/>
            <pc:sldMk cId="483119035" sldId="297"/>
            <ac:spMk id="3" creationId="{B71EF3EC-D99B-4A12-BF48-9E133160839A}"/>
          </ac:spMkLst>
        </pc:spChg>
        <pc:spChg chg="add del mod">
          <ac:chgData name="Lander Savelkoul" userId="d68c8bb7-4e3f-40e6-a6e9-59eef8f31608" providerId="ADAL" clId="{30A0C857-A8F0-4278-9F7B-398CA6CA0F08}" dt="2021-06-15T11:43:10.248" v="2867" actId="478"/>
          <ac:spMkLst>
            <pc:docMk/>
            <pc:sldMk cId="483119035" sldId="297"/>
            <ac:spMk id="4" creationId="{0FEDB7EA-5F22-48DC-8941-1520989FECBC}"/>
          </ac:spMkLst>
        </pc:spChg>
        <pc:spChg chg="add mod">
          <ac:chgData name="Lander Savelkoul" userId="d68c8bb7-4e3f-40e6-a6e9-59eef8f31608" providerId="ADAL" clId="{30A0C857-A8F0-4278-9F7B-398CA6CA0F08}" dt="2021-06-15T16:46:43.373" v="4177" actId="1076"/>
          <ac:spMkLst>
            <pc:docMk/>
            <pc:sldMk cId="483119035" sldId="297"/>
            <ac:spMk id="6" creationId="{57D1254F-D821-4D1D-B9B3-6A0785EF340C}"/>
          </ac:spMkLst>
        </pc:spChg>
        <pc:spChg chg="add del mod">
          <ac:chgData name="Lander Savelkoul" userId="d68c8bb7-4e3f-40e6-a6e9-59eef8f31608" providerId="ADAL" clId="{30A0C857-A8F0-4278-9F7B-398CA6CA0F08}" dt="2021-06-15T14:05:01.532" v="4093" actId="478"/>
          <ac:spMkLst>
            <pc:docMk/>
            <pc:sldMk cId="483119035" sldId="297"/>
            <ac:spMk id="7" creationId="{3C3BEF41-8A97-4688-9497-4A1DA65BAE97}"/>
          </ac:spMkLst>
        </pc:spChg>
        <pc:spChg chg="add mod ord">
          <ac:chgData name="Lander Savelkoul" userId="d68c8bb7-4e3f-40e6-a6e9-59eef8f31608" providerId="ADAL" clId="{30A0C857-A8F0-4278-9F7B-398CA6CA0F08}" dt="2021-06-15T16:52:52.589" v="4202" actId="166"/>
          <ac:spMkLst>
            <pc:docMk/>
            <pc:sldMk cId="483119035" sldId="297"/>
            <ac:spMk id="8" creationId="{FA1B6875-3182-4B1C-BDB1-20609BEB7009}"/>
          </ac:spMkLst>
        </pc:spChg>
        <pc:spChg chg="add mod ord">
          <ac:chgData name="Lander Savelkoul" userId="d68c8bb7-4e3f-40e6-a6e9-59eef8f31608" providerId="ADAL" clId="{30A0C857-A8F0-4278-9F7B-398CA6CA0F08}" dt="2021-06-15T16:52:50.240" v="4201" actId="166"/>
          <ac:spMkLst>
            <pc:docMk/>
            <pc:sldMk cId="483119035" sldId="297"/>
            <ac:spMk id="9" creationId="{85E61415-8410-4135-988B-A556ABB069A9}"/>
          </ac:spMkLst>
        </pc:spChg>
        <pc:spChg chg="add mod">
          <ac:chgData name="Lander Savelkoul" userId="d68c8bb7-4e3f-40e6-a6e9-59eef8f31608" providerId="ADAL" clId="{30A0C857-A8F0-4278-9F7B-398CA6CA0F08}" dt="2021-06-15T14:05:59.329" v="4172" actId="5793"/>
          <ac:spMkLst>
            <pc:docMk/>
            <pc:sldMk cId="483119035" sldId="297"/>
            <ac:spMk id="10" creationId="{40D3AD20-C6F7-426B-9E2F-3B89348490D2}"/>
          </ac:spMkLst>
        </pc:spChg>
        <pc:graphicFrameChg chg="add del mod">
          <ac:chgData name="Lander Savelkoul" userId="d68c8bb7-4e3f-40e6-a6e9-59eef8f31608" providerId="ADAL" clId="{30A0C857-A8F0-4278-9F7B-398CA6CA0F08}" dt="2021-06-15T14:03:32.477" v="4012" actId="478"/>
          <ac:graphicFrameMkLst>
            <pc:docMk/>
            <pc:sldMk cId="483119035" sldId="297"/>
            <ac:graphicFrameMk id="5" creationId="{1F41ED2F-6DB6-4019-8753-D151BEC4F871}"/>
          </ac:graphicFrameMkLst>
        </pc:graphicFrameChg>
        <pc:picChg chg="add mod ord">
          <ac:chgData name="Lander Savelkoul" userId="d68c8bb7-4e3f-40e6-a6e9-59eef8f31608" providerId="ADAL" clId="{30A0C857-A8F0-4278-9F7B-398CA6CA0F08}" dt="2021-06-15T16:47:41.909" v="4187" actId="167"/>
          <ac:picMkLst>
            <pc:docMk/>
            <pc:sldMk cId="483119035" sldId="297"/>
            <ac:picMk id="4" creationId="{78A292C3-2883-4407-8441-0B6182C001ED}"/>
          </ac:picMkLst>
        </pc:picChg>
        <pc:picChg chg="add mod ord">
          <ac:chgData name="Lander Savelkoul" userId="d68c8bb7-4e3f-40e6-a6e9-59eef8f31608" providerId="ADAL" clId="{30A0C857-A8F0-4278-9F7B-398CA6CA0F08}" dt="2021-06-15T16:49:11.032" v="4193" actId="1076"/>
          <ac:picMkLst>
            <pc:docMk/>
            <pc:sldMk cId="483119035" sldId="297"/>
            <ac:picMk id="7" creationId="{13330445-06AF-4A41-8DA4-CE18B2539F0A}"/>
          </ac:picMkLst>
        </pc:picChg>
        <pc:picChg chg="add mod ord modCrop">
          <ac:chgData name="Lander Savelkoul" userId="d68c8bb7-4e3f-40e6-a6e9-59eef8f31608" providerId="ADAL" clId="{30A0C857-A8F0-4278-9F7B-398CA6CA0F08}" dt="2021-07-02T08:18:16.225" v="4240" actId="732"/>
          <ac:picMkLst>
            <pc:docMk/>
            <pc:sldMk cId="483119035" sldId="297"/>
            <ac:picMk id="12" creationId="{57222ADB-7D4B-44BA-9DCE-6733DF0D571B}"/>
          </ac:picMkLst>
        </pc:picChg>
      </pc:sldChg>
      <pc:sldChg chg="addSp delSp modSp new mod modAnim">
        <pc:chgData name="Lander Savelkoul" userId="d68c8bb7-4e3f-40e6-a6e9-59eef8f31608" providerId="ADAL" clId="{30A0C857-A8F0-4278-9F7B-398CA6CA0F08}" dt="2021-06-15T16:46:30.722" v="4176"/>
        <pc:sldMkLst>
          <pc:docMk/>
          <pc:sldMk cId="304955876" sldId="298"/>
        </pc:sldMkLst>
        <pc:spChg chg="mod">
          <ac:chgData name="Lander Savelkoul" userId="d68c8bb7-4e3f-40e6-a6e9-59eef8f31608" providerId="ADAL" clId="{30A0C857-A8F0-4278-9F7B-398CA6CA0F08}" dt="2021-06-15T11:17:13.167" v="1965" actId="20577"/>
          <ac:spMkLst>
            <pc:docMk/>
            <pc:sldMk cId="304955876" sldId="298"/>
            <ac:spMk id="2" creationId="{F2987C0B-46CA-4440-8429-67AF29F41F31}"/>
          </ac:spMkLst>
        </pc:spChg>
        <pc:spChg chg="del">
          <ac:chgData name="Lander Savelkoul" userId="d68c8bb7-4e3f-40e6-a6e9-59eef8f31608" providerId="ADAL" clId="{30A0C857-A8F0-4278-9F7B-398CA6CA0F08}" dt="2021-06-15T11:17:41.723" v="1966" actId="478"/>
          <ac:spMkLst>
            <pc:docMk/>
            <pc:sldMk cId="304955876" sldId="298"/>
            <ac:spMk id="3" creationId="{1464C654-1508-4204-BEDA-F9BA14CE7F12}"/>
          </ac:spMkLst>
        </pc:spChg>
        <pc:spChg chg="add">
          <ac:chgData name="Lander Savelkoul" userId="d68c8bb7-4e3f-40e6-a6e9-59eef8f31608" providerId="ADAL" clId="{30A0C857-A8F0-4278-9F7B-398CA6CA0F08}" dt="2021-06-15T11:17:42.976" v="1967"/>
          <ac:spMkLst>
            <pc:docMk/>
            <pc:sldMk cId="304955876" sldId="298"/>
            <ac:spMk id="4" creationId="{1CB81CA7-BAA0-4FB3-82F5-86E347E5C08A}"/>
          </ac:spMkLst>
        </pc:spChg>
        <pc:spChg chg="add del">
          <ac:chgData name="Lander Savelkoul" userId="d68c8bb7-4e3f-40e6-a6e9-59eef8f31608" providerId="ADAL" clId="{30A0C857-A8F0-4278-9F7B-398CA6CA0F08}" dt="2021-06-15T11:17:47.689" v="1969" actId="478"/>
          <ac:spMkLst>
            <pc:docMk/>
            <pc:sldMk cId="304955876" sldId="298"/>
            <ac:spMk id="5" creationId="{A5281B4F-CC07-4BAD-8684-C3AD29ECC71C}"/>
          </ac:spMkLst>
        </pc:spChg>
        <pc:spChg chg="add mod">
          <ac:chgData name="Lander Savelkoul" userId="d68c8bb7-4e3f-40e6-a6e9-59eef8f31608" providerId="ADAL" clId="{30A0C857-A8F0-4278-9F7B-398CA6CA0F08}" dt="2021-06-15T11:17:45.617" v="1968" actId="20577"/>
          <ac:spMkLst>
            <pc:docMk/>
            <pc:sldMk cId="304955876" sldId="298"/>
            <ac:spMk id="6" creationId="{8BB95B95-C241-47DA-A420-A1FD1FD7D1A8}"/>
          </ac:spMkLst>
        </pc:spChg>
        <pc:spChg chg="add mod">
          <ac:chgData name="Lander Savelkoul" userId="d68c8bb7-4e3f-40e6-a6e9-59eef8f31608" providerId="ADAL" clId="{30A0C857-A8F0-4278-9F7B-398CA6CA0F08}" dt="2021-06-15T11:18:56.576" v="1981" actId="1076"/>
          <ac:spMkLst>
            <pc:docMk/>
            <pc:sldMk cId="304955876" sldId="298"/>
            <ac:spMk id="7" creationId="{D56CF017-B7FB-4967-AACA-F7EB867D506F}"/>
          </ac:spMkLst>
        </pc:spChg>
        <pc:spChg chg="add mod">
          <ac:chgData name="Lander Savelkoul" userId="d68c8bb7-4e3f-40e6-a6e9-59eef8f31608" providerId="ADAL" clId="{30A0C857-A8F0-4278-9F7B-398CA6CA0F08}" dt="2021-06-15T11:21:35.424" v="2143" actId="1076"/>
          <ac:spMkLst>
            <pc:docMk/>
            <pc:sldMk cId="304955876" sldId="298"/>
            <ac:spMk id="12" creationId="{B96D1485-7A9E-4130-888B-42C0B514DC34}"/>
          </ac:spMkLst>
        </pc:spChg>
        <pc:spChg chg="add mod">
          <ac:chgData name="Lander Savelkoul" userId="d68c8bb7-4e3f-40e6-a6e9-59eef8f31608" providerId="ADAL" clId="{30A0C857-A8F0-4278-9F7B-398CA6CA0F08}" dt="2021-06-15T11:21:28.312" v="2141" actId="1076"/>
          <ac:spMkLst>
            <pc:docMk/>
            <pc:sldMk cId="304955876" sldId="298"/>
            <ac:spMk id="13" creationId="{61B11555-D08A-4005-9170-70EBF5E7A254}"/>
          </ac:spMkLst>
        </pc:spChg>
        <pc:spChg chg="add mod">
          <ac:chgData name="Lander Savelkoul" userId="d68c8bb7-4e3f-40e6-a6e9-59eef8f31608" providerId="ADAL" clId="{30A0C857-A8F0-4278-9F7B-398CA6CA0F08}" dt="2021-06-15T11:21:30.314" v="2142" actId="1076"/>
          <ac:spMkLst>
            <pc:docMk/>
            <pc:sldMk cId="304955876" sldId="298"/>
            <ac:spMk id="14" creationId="{41824050-414F-442D-BA8C-F774D836588D}"/>
          </ac:spMkLst>
        </pc:spChg>
        <pc:spChg chg="add del mod">
          <ac:chgData name="Lander Savelkoul" userId="d68c8bb7-4e3f-40e6-a6e9-59eef8f31608" providerId="ADAL" clId="{30A0C857-A8F0-4278-9F7B-398CA6CA0F08}" dt="2021-06-15T11:20:53.882" v="2050" actId="478"/>
          <ac:spMkLst>
            <pc:docMk/>
            <pc:sldMk cId="304955876" sldId="298"/>
            <ac:spMk id="17" creationId="{C91A64D8-139A-4CCB-9AE4-0DBBA0ECCB53}"/>
          </ac:spMkLst>
        </pc:spChg>
        <pc:spChg chg="add del mod">
          <ac:chgData name="Lander Savelkoul" userId="d68c8bb7-4e3f-40e6-a6e9-59eef8f31608" providerId="ADAL" clId="{30A0C857-A8F0-4278-9F7B-398CA6CA0F08}" dt="2021-06-15T11:21:24.323" v="2139" actId="478"/>
          <ac:spMkLst>
            <pc:docMk/>
            <pc:sldMk cId="304955876" sldId="298"/>
            <ac:spMk id="18" creationId="{8E275E8E-4336-4D19-827A-F5A6CC1A1514}"/>
          </ac:spMkLst>
        </pc:spChg>
        <pc:spChg chg="add mod">
          <ac:chgData name="Lander Savelkoul" userId="d68c8bb7-4e3f-40e6-a6e9-59eef8f31608" providerId="ADAL" clId="{30A0C857-A8F0-4278-9F7B-398CA6CA0F08}" dt="2021-06-15T11:22:11.121" v="2148" actId="1076"/>
          <ac:spMkLst>
            <pc:docMk/>
            <pc:sldMk cId="304955876" sldId="298"/>
            <ac:spMk id="19" creationId="{C39D6D4F-0757-4B3F-9D9D-9BC06ECC7540}"/>
          </ac:spMkLst>
        </pc:spChg>
        <pc:spChg chg="add mod">
          <ac:chgData name="Lander Savelkoul" userId="d68c8bb7-4e3f-40e6-a6e9-59eef8f31608" providerId="ADAL" clId="{30A0C857-A8F0-4278-9F7B-398CA6CA0F08}" dt="2021-06-15T11:22:16.936" v="2150" actId="1076"/>
          <ac:spMkLst>
            <pc:docMk/>
            <pc:sldMk cId="304955876" sldId="298"/>
            <ac:spMk id="20" creationId="{EDE1344A-0E8A-47FD-95B4-CDEC670C369B}"/>
          </ac:spMkLst>
        </pc:spChg>
        <pc:spChg chg="add mod">
          <ac:chgData name="Lander Savelkoul" userId="d68c8bb7-4e3f-40e6-a6e9-59eef8f31608" providerId="ADAL" clId="{30A0C857-A8F0-4278-9F7B-398CA6CA0F08}" dt="2021-06-15T11:22:55.545" v="2181" actId="1076"/>
          <ac:spMkLst>
            <pc:docMk/>
            <pc:sldMk cId="304955876" sldId="298"/>
            <ac:spMk id="21" creationId="{C6394744-B7C1-4972-AD1C-C2165C63AF9E}"/>
          </ac:spMkLst>
        </pc:spChg>
        <pc:cxnChg chg="add mod">
          <ac:chgData name="Lander Savelkoul" userId="d68c8bb7-4e3f-40e6-a6e9-59eef8f31608" providerId="ADAL" clId="{30A0C857-A8F0-4278-9F7B-398CA6CA0F08}" dt="2021-06-15T11:20:06.762" v="2041" actId="208"/>
          <ac:cxnSpMkLst>
            <pc:docMk/>
            <pc:sldMk cId="304955876" sldId="298"/>
            <ac:cxnSpMk id="9" creationId="{7FBE9208-79FC-4917-A5D6-4EB677D3B680}"/>
          </ac:cxnSpMkLst>
        </pc:cxnChg>
        <pc:cxnChg chg="add mod">
          <ac:chgData name="Lander Savelkoul" userId="d68c8bb7-4e3f-40e6-a6e9-59eef8f31608" providerId="ADAL" clId="{30A0C857-A8F0-4278-9F7B-398CA6CA0F08}" dt="2021-06-15T11:20:08.730" v="2042" actId="208"/>
          <ac:cxnSpMkLst>
            <pc:docMk/>
            <pc:sldMk cId="304955876" sldId="298"/>
            <ac:cxnSpMk id="10" creationId="{072FD2A4-8A49-48E6-956D-A0260B70DF1F}"/>
          </ac:cxnSpMkLst>
        </pc:cxnChg>
        <pc:cxnChg chg="add mod">
          <ac:chgData name="Lander Savelkoul" userId="d68c8bb7-4e3f-40e6-a6e9-59eef8f31608" providerId="ADAL" clId="{30A0C857-A8F0-4278-9F7B-398CA6CA0F08}" dt="2021-06-15T11:20:10.591" v="2043" actId="208"/>
          <ac:cxnSpMkLst>
            <pc:docMk/>
            <pc:sldMk cId="304955876" sldId="298"/>
            <ac:cxnSpMk id="11" creationId="{D45720D3-5CA9-4F45-87E2-5F99993673D7}"/>
          </ac:cxnSpMkLst>
        </pc:cxnChg>
        <pc:cxnChg chg="add mod">
          <ac:chgData name="Lander Savelkoul" userId="d68c8bb7-4e3f-40e6-a6e9-59eef8f31608" providerId="ADAL" clId="{30A0C857-A8F0-4278-9F7B-398CA6CA0F08}" dt="2021-06-15T11:20:39.384" v="2046" actId="1076"/>
          <ac:cxnSpMkLst>
            <pc:docMk/>
            <pc:sldMk cId="304955876" sldId="298"/>
            <ac:cxnSpMk id="15" creationId="{B6A74A3D-B40B-4D34-945D-421328AE96E9}"/>
          </ac:cxnSpMkLst>
        </pc:cxnChg>
        <pc:cxnChg chg="add mod">
          <ac:chgData name="Lander Savelkoul" userId="d68c8bb7-4e3f-40e6-a6e9-59eef8f31608" providerId="ADAL" clId="{30A0C857-A8F0-4278-9F7B-398CA6CA0F08}" dt="2021-06-15T11:22:14.209" v="2149" actId="1076"/>
          <ac:cxnSpMkLst>
            <pc:docMk/>
            <pc:sldMk cId="304955876" sldId="298"/>
            <ac:cxnSpMk id="16" creationId="{1256D723-0555-4C2D-AAF3-C30342B4EF2F}"/>
          </ac:cxnSpMkLst>
        </pc:cxnChg>
        <pc:cxnChg chg="add mod">
          <ac:chgData name="Lander Savelkoul" userId="d68c8bb7-4e3f-40e6-a6e9-59eef8f31608" providerId="ADAL" clId="{30A0C857-A8F0-4278-9F7B-398CA6CA0F08}" dt="2021-06-15T11:23:05.315" v="2184" actId="208"/>
          <ac:cxnSpMkLst>
            <pc:docMk/>
            <pc:sldMk cId="304955876" sldId="298"/>
            <ac:cxnSpMk id="23" creationId="{77109740-C4A7-446C-9D6D-B733E41B41FC}"/>
          </ac:cxnSpMkLst>
        </pc:cxnChg>
      </pc:sldChg>
      <pc:sldChg chg="addSp delSp modSp new mod modAnim">
        <pc:chgData name="Lander Savelkoul" userId="d68c8bb7-4e3f-40e6-a6e9-59eef8f31608" providerId="ADAL" clId="{30A0C857-A8F0-4278-9F7B-398CA6CA0F08}" dt="2021-06-15T11:40:26.790" v="2778"/>
        <pc:sldMkLst>
          <pc:docMk/>
          <pc:sldMk cId="907086549" sldId="299"/>
        </pc:sldMkLst>
        <pc:spChg chg="mod">
          <ac:chgData name="Lander Savelkoul" userId="d68c8bb7-4e3f-40e6-a6e9-59eef8f31608" providerId="ADAL" clId="{30A0C857-A8F0-4278-9F7B-398CA6CA0F08}" dt="2021-06-15T11:37:44.098" v="2661" actId="20577"/>
          <ac:spMkLst>
            <pc:docMk/>
            <pc:sldMk cId="907086549" sldId="299"/>
            <ac:spMk id="2" creationId="{4DE9ECAF-94EE-4A27-B7A6-C1BB2D5DA632}"/>
          </ac:spMkLst>
        </pc:spChg>
        <pc:spChg chg="del">
          <ac:chgData name="Lander Savelkoul" userId="d68c8bb7-4e3f-40e6-a6e9-59eef8f31608" providerId="ADAL" clId="{30A0C857-A8F0-4278-9F7B-398CA6CA0F08}" dt="2021-06-15T11:35:59.236" v="2619" actId="478"/>
          <ac:spMkLst>
            <pc:docMk/>
            <pc:sldMk cId="907086549" sldId="299"/>
            <ac:spMk id="3" creationId="{ED47D07A-6293-4EF7-9C83-439F46C26037}"/>
          </ac:spMkLst>
        </pc:spChg>
        <pc:spChg chg="add mod">
          <ac:chgData name="Lander Savelkoul" userId="d68c8bb7-4e3f-40e6-a6e9-59eef8f31608" providerId="ADAL" clId="{30A0C857-A8F0-4278-9F7B-398CA6CA0F08}" dt="2021-06-15T11:39:13.453" v="2733"/>
          <ac:spMkLst>
            <pc:docMk/>
            <pc:sldMk cId="907086549" sldId="299"/>
            <ac:spMk id="4" creationId="{5DAF067A-2B5D-4619-8757-1DA43FC85AAC}"/>
          </ac:spMkLst>
        </pc:spChg>
        <pc:spChg chg="add mod">
          <ac:chgData name="Lander Savelkoul" userId="d68c8bb7-4e3f-40e6-a6e9-59eef8f31608" providerId="ADAL" clId="{30A0C857-A8F0-4278-9F7B-398CA6CA0F08}" dt="2021-06-15T11:39:16.428" v="2734"/>
          <ac:spMkLst>
            <pc:docMk/>
            <pc:sldMk cId="907086549" sldId="299"/>
            <ac:spMk id="5" creationId="{7E337F3C-7F6A-4B22-BAD3-5C1F19E56F18}"/>
          </ac:spMkLst>
        </pc:spChg>
        <pc:spChg chg="add mod">
          <ac:chgData name="Lander Savelkoul" userId="d68c8bb7-4e3f-40e6-a6e9-59eef8f31608" providerId="ADAL" clId="{30A0C857-A8F0-4278-9F7B-398CA6CA0F08}" dt="2021-06-15T11:40:03.589" v="2759" actId="20577"/>
          <ac:spMkLst>
            <pc:docMk/>
            <pc:sldMk cId="907086549" sldId="299"/>
            <ac:spMk id="6" creationId="{30A2A321-6EE3-4C05-810C-46235AC3585D}"/>
          </ac:spMkLst>
        </pc:spChg>
        <pc:spChg chg="add mod">
          <ac:chgData name="Lander Savelkoul" userId="d68c8bb7-4e3f-40e6-a6e9-59eef8f31608" providerId="ADAL" clId="{30A0C857-A8F0-4278-9F7B-398CA6CA0F08}" dt="2021-06-15T11:40:11.906" v="2774" actId="1076"/>
          <ac:spMkLst>
            <pc:docMk/>
            <pc:sldMk cId="907086549" sldId="299"/>
            <ac:spMk id="7" creationId="{76BAD395-F288-464F-9388-D46D15EECEA6}"/>
          </ac:spMkLst>
        </pc:spChg>
      </pc:sldChg>
      <pc:sldChg chg="addSp delSp modSp new mod">
        <pc:chgData name="Lander Savelkoul" userId="d68c8bb7-4e3f-40e6-a6e9-59eef8f31608" providerId="ADAL" clId="{30A0C857-A8F0-4278-9F7B-398CA6CA0F08}" dt="2021-06-15T11:45:53.611" v="2925" actId="1076"/>
        <pc:sldMkLst>
          <pc:docMk/>
          <pc:sldMk cId="3944868015" sldId="300"/>
        </pc:sldMkLst>
        <pc:spChg chg="del">
          <ac:chgData name="Lander Savelkoul" userId="d68c8bb7-4e3f-40e6-a6e9-59eef8f31608" providerId="ADAL" clId="{30A0C857-A8F0-4278-9F7B-398CA6CA0F08}" dt="2021-06-15T11:45:42.349" v="2920" actId="478"/>
          <ac:spMkLst>
            <pc:docMk/>
            <pc:sldMk cId="3944868015" sldId="300"/>
            <ac:spMk id="2" creationId="{1EBE8B13-0652-4F65-9E88-3121BC619BBE}"/>
          </ac:spMkLst>
        </pc:spChg>
        <pc:spChg chg="del">
          <ac:chgData name="Lander Savelkoul" userId="d68c8bb7-4e3f-40e6-a6e9-59eef8f31608" providerId="ADAL" clId="{30A0C857-A8F0-4278-9F7B-398CA6CA0F08}" dt="2021-06-15T11:45:41.830" v="2919" actId="478"/>
          <ac:spMkLst>
            <pc:docMk/>
            <pc:sldMk cId="3944868015" sldId="300"/>
            <ac:spMk id="3" creationId="{6BECD565-C17B-4342-B9EA-9FC4F0D20C43}"/>
          </ac:spMkLst>
        </pc:spChg>
        <pc:picChg chg="add mod">
          <ac:chgData name="Lander Savelkoul" userId="d68c8bb7-4e3f-40e6-a6e9-59eef8f31608" providerId="ADAL" clId="{30A0C857-A8F0-4278-9F7B-398CA6CA0F08}" dt="2021-06-15T11:45:53.611" v="2925" actId="1076"/>
          <ac:picMkLst>
            <pc:docMk/>
            <pc:sldMk cId="3944868015" sldId="300"/>
            <ac:picMk id="4" creationId="{78AB4BEE-4D18-4625-9A65-2CD8503DE399}"/>
          </ac:picMkLst>
        </pc:picChg>
      </pc:sldChg>
      <pc:sldChg chg="addSp delSp modSp new mod delAnim modAnim">
        <pc:chgData name="Lander Savelkoul" userId="d68c8bb7-4e3f-40e6-a6e9-59eef8f31608" providerId="ADAL" clId="{30A0C857-A8F0-4278-9F7B-398CA6CA0F08}" dt="2021-06-15T14:01:22.856" v="4008"/>
        <pc:sldMkLst>
          <pc:docMk/>
          <pc:sldMk cId="243599453" sldId="301"/>
        </pc:sldMkLst>
        <pc:spChg chg="mod">
          <ac:chgData name="Lander Savelkoul" userId="d68c8bb7-4e3f-40e6-a6e9-59eef8f31608" providerId="ADAL" clId="{30A0C857-A8F0-4278-9F7B-398CA6CA0F08}" dt="2021-06-15T11:46:49.975" v="2946" actId="20577"/>
          <ac:spMkLst>
            <pc:docMk/>
            <pc:sldMk cId="243599453" sldId="301"/>
            <ac:spMk id="2" creationId="{87BDE328-7F06-4D13-AFC1-FC08B88A4647}"/>
          </ac:spMkLst>
        </pc:spChg>
        <pc:spChg chg="del">
          <ac:chgData name="Lander Savelkoul" userId="d68c8bb7-4e3f-40e6-a6e9-59eef8f31608" providerId="ADAL" clId="{30A0C857-A8F0-4278-9F7B-398CA6CA0F08}" dt="2021-06-15T11:47:09.290" v="2949" actId="478"/>
          <ac:spMkLst>
            <pc:docMk/>
            <pc:sldMk cId="243599453" sldId="301"/>
            <ac:spMk id="3" creationId="{C1976AB9-1313-4552-99B9-4E44134F561E}"/>
          </ac:spMkLst>
        </pc:spChg>
        <pc:spChg chg="add del mod">
          <ac:chgData name="Lander Savelkoul" userId="d68c8bb7-4e3f-40e6-a6e9-59eef8f31608" providerId="ADAL" clId="{30A0C857-A8F0-4278-9F7B-398CA6CA0F08}" dt="2021-06-15T11:51:29.271" v="3118" actId="478"/>
          <ac:spMkLst>
            <pc:docMk/>
            <pc:sldMk cId="243599453" sldId="301"/>
            <ac:spMk id="4" creationId="{6928FC4C-3E39-466F-BA3E-7F2B2D07C763}"/>
          </ac:spMkLst>
        </pc:spChg>
        <pc:spChg chg="add del mod">
          <ac:chgData name="Lander Savelkoul" userId="d68c8bb7-4e3f-40e6-a6e9-59eef8f31608" providerId="ADAL" clId="{30A0C857-A8F0-4278-9F7B-398CA6CA0F08}" dt="2021-06-15T11:51:31.288" v="3121" actId="478"/>
          <ac:spMkLst>
            <pc:docMk/>
            <pc:sldMk cId="243599453" sldId="301"/>
            <ac:spMk id="5" creationId="{8C91A34D-8668-4EE8-8510-6D2B50A1EE91}"/>
          </ac:spMkLst>
        </pc:spChg>
        <pc:spChg chg="add del mod">
          <ac:chgData name="Lander Savelkoul" userId="d68c8bb7-4e3f-40e6-a6e9-59eef8f31608" providerId="ADAL" clId="{30A0C857-A8F0-4278-9F7B-398CA6CA0F08}" dt="2021-06-15T11:51:30.812" v="3120" actId="478"/>
          <ac:spMkLst>
            <pc:docMk/>
            <pc:sldMk cId="243599453" sldId="301"/>
            <ac:spMk id="6" creationId="{935B0913-FCD8-4B89-B127-AB4DE8BBC060}"/>
          </ac:spMkLst>
        </pc:spChg>
        <pc:spChg chg="add mod">
          <ac:chgData name="Lander Savelkoul" userId="d68c8bb7-4e3f-40e6-a6e9-59eef8f31608" providerId="ADAL" clId="{30A0C857-A8F0-4278-9F7B-398CA6CA0F08}" dt="2021-06-15T11:51:48.473" v="3145" actId="20577"/>
          <ac:spMkLst>
            <pc:docMk/>
            <pc:sldMk cId="243599453" sldId="301"/>
            <ac:spMk id="10" creationId="{FC08509E-51F2-4504-8EB5-3F97425CAA4B}"/>
          </ac:spMkLst>
        </pc:spChg>
        <pc:spChg chg="add mod">
          <ac:chgData name="Lander Savelkoul" userId="d68c8bb7-4e3f-40e6-a6e9-59eef8f31608" providerId="ADAL" clId="{30A0C857-A8F0-4278-9F7B-398CA6CA0F08}" dt="2021-06-15T11:51:52.074" v="3157" actId="20577"/>
          <ac:spMkLst>
            <pc:docMk/>
            <pc:sldMk cId="243599453" sldId="301"/>
            <ac:spMk id="11" creationId="{56E3F878-0F5D-41CB-92BC-8708D201A2A7}"/>
          </ac:spMkLst>
        </pc:spChg>
        <pc:spChg chg="add mod">
          <ac:chgData name="Lander Savelkoul" userId="d68c8bb7-4e3f-40e6-a6e9-59eef8f31608" providerId="ADAL" clId="{30A0C857-A8F0-4278-9F7B-398CA6CA0F08}" dt="2021-06-15T11:51:58.106" v="3181" actId="20577"/>
          <ac:spMkLst>
            <pc:docMk/>
            <pc:sldMk cId="243599453" sldId="301"/>
            <ac:spMk id="12" creationId="{90DD6FE5-FFB9-41E0-8E5D-ED82529FEEB3}"/>
          </ac:spMkLst>
        </pc:spChg>
        <pc:picChg chg="add del mod">
          <ac:chgData name="Lander Savelkoul" userId="d68c8bb7-4e3f-40e6-a6e9-59eef8f31608" providerId="ADAL" clId="{30A0C857-A8F0-4278-9F7B-398CA6CA0F08}" dt="2021-06-15T11:51:24.971" v="3117" actId="478"/>
          <ac:picMkLst>
            <pc:docMk/>
            <pc:sldMk cId="243599453" sldId="301"/>
            <ac:picMk id="7" creationId="{8EFDEE49-61A9-41D0-8922-0BB0544DA68F}"/>
          </ac:picMkLst>
        </pc:picChg>
        <pc:picChg chg="add del mod">
          <ac:chgData name="Lander Savelkoul" userId="d68c8bb7-4e3f-40e6-a6e9-59eef8f31608" providerId="ADAL" clId="{30A0C857-A8F0-4278-9F7B-398CA6CA0F08}" dt="2021-06-15T11:48:50.296" v="2972" actId="478"/>
          <ac:picMkLst>
            <pc:docMk/>
            <pc:sldMk cId="243599453" sldId="301"/>
            <ac:picMk id="8" creationId="{21B61F1C-2F41-420B-A6D8-5B3F22B90EDC}"/>
          </ac:picMkLst>
        </pc:picChg>
        <pc:picChg chg="add del mod">
          <ac:chgData name="Lander Savelkoul" userId="d68c8bb7-4e3f-40e6-a6e9-59eef8f31608" providerId="ADAL" clId="{30A0C857-A8F0-4278-9F7B-398CA6CA0F08}" dt="2021-06-15T11:48:45.061" v="2971" actId="478"/>
          <ac:picMkLst>
            <pc:docMk/>
            <pc:sldMk cId="243599453" sldId="301"/>
            <ac:picMk id="9" creationId="{26215786-05BD-4189-93F6-495A9C702F63}"/>
          </ac:picMkLst>
        </pc:picChg>
      </pc:sldChg>
      <pc:sldChg chg="addSp delSp modSp new mod delAnim modAnim">
        <pc:chgData name="Lander Savelkoul" userId="d68c8bb7-4e3f-40e6-a6e9-59eef8f31608" providerId="ADAL" clId="{30A0C857-A8F0-4278-9F7B-398CA6CA0F08}" dt="2021-06-15T11:42:05.466" v="2859" actId="1076"/>
        <pc:sldMkLst>
          <pc:docMk/>
          <pc:sldMk cId="25382551" sldId="302"/>
        </pc:sldMkLst>
        <pc:spChg chg="mod">
          <ac:chgData name="Lander Savelkoul" userId="d68c8bb7-4e3f-40e6-a6e9-59eef8f31608" providerId="ADAL" clId="{30A0C857-A8F0-4278-9F7B-398CA6CA0F08}" dt="2021-06-15T11:31:37.572" v="2426" actId="20577"/>
          <ac:spMkLst>
            <pc:docMk/>
            <pc:sldMk cId="25382551" sldId="302"/>
            <ac:spMk id="2" creationId="{2AC6BD97-C693-4C46-93D9-F0F4FACFFC17}"/>
          </ac:spMkLst>
        </pc:spChg>
        <pc:spChg chg="del">
          <ac:chgData name="Lander Savelkoul" userId="d68c8bb7-4e3f-40e6-a6e9-59eef8f31608" providerId="ADAL" clId="{30A0C857-A8F0-4278-9F7B-398CA6CA0F08}" dt="2021-06-15T11:31:43.094" v="2427" actId="478"/>
          <ac:spMkLst>
            <pc:docMk/>
            <pc:sldMk cId="25382551" sldId="302"/>
            <ac:spMk id="3" creationId="{E53C7C55-6AE7-4437-BC16-9BA556CD5C2D}"/>
          </ac:spMkLst>
        </pc:spChg>
        <pc:spChg chg="add del mod">
          <ac:chgData name="Lander Savelkoul" userId="d68c8bb7-4e3f-40e6-a6e9-59eef8f31608" providerId="ADAL" clId="{30A0C857-A8F0-4278-9F7B-398CA6CA0F08}" dt="2021-06-15T11:32:50.525" v="2480" actId="478"/>
          <ac:spMkLst>
            <pc:docMk/>
            <pc:sldMk cId="25382551" sldId="302"/>
            <ac:spMk id="5" creationId="{566177BB-6C62-49B4-A30F-4F2A1188BE4C}"/>
          </ac:spMkLst>
        </pc:spChg>
        <pc:spChg chg="add del mod">
          <ac:chgData name="Lander Savelkoul" userId="d68c8bb7-4e3f-40e6-a6e9-59eef8f31608" providerId="ADAL" clId="{30A0C857-A8F0-4278-9F7B-398CA6CA0F08}" dt="2021-06-15T11:40:54.607" v="2779" actId="478"/>
          <ac:spMkLst>
            <pc:docMk/>
            <pc:sldMk cId="25382551" sldId="302"/>
            <ac:spMk id="6" creationId="{EB9DA61C-5DB6-48B1-B39C-03414FA94F2B}"/>
          </ac:spMkLst>
        </pc:spChg>
        <pc:spChg chg="add del mod">
          <ac:chgData name="Lander Savelkoul" userId="d68c8bb7-4e3f-40e6-a6e9-59eef8f31608" providerId="ADAL" clId="{30A0C857-A8F0-4278-9F7B-398CA6CA0F08}" dt="2021-06-15T11:41:07.552" v="2786" actId="478"/>
          <ac:spMkLst>
            <pc:docMk/>
            <pc:sldMk cId="25382551" sldId="302"/>
            <ac:spMk id="7" creationId="{DB8B765A-F943-419E-B89B-4E19FCB1E02C}"/>
          </ac:spMkLst>
        </pc:spChg>
        <pc:spChg chg="add del mod">
          <ac:chgData name="Lander Savelkoul" userId="d68c8bb7-4e3f-40e6-a6e9-59eef8f31608" providerId="ADAL" clId="{30A0C857-A8F0-4278-9F7B-398CA6CA0F08}" dt="2021-06-15T11:41:54.366" v="2855" actId="478"/>
          <ac:spMkLst>
            <pc:docMk/>
            <pc:sldMk cId="25382551" sldId="302"/>
            <ac:spMk id="9" creationId="{6E3D1FDD-627A-49C3-AF47-A3E67761AFF3}"/>
          </ac:spMkLst>
        </pc:spChg>
        <pc:spChg chg="add del mod">
          <ac:chgData name="Lander Savelkoul" userId="d68c8bb7-4e3f-40e6-a6e9-59eef8f31608" providerId="ADAL" clId="{30A0C857-A8F0-4278-9F7B-398CA6CA0F08}" dt="2021-06-15T11:41:01.197" v="2782" actId="478"/>
          <ac:spMkLst>
            <pc:docMk/>
            <pc:sldMk cId="25382551" sldId="302"/>
            <ac:spMk id="10" creationId="{FEE43950-ADB2-4F28-8911-B62C9A217E76}"/>
          </ac:spMkLst>
        </pc:spChg>
        <pc:spChg chg="add mod">
          <ac:chgData name="Lander Savelkoul" userId="d68c8bb7-4e3f-40e6-a6e9-59eef8f31608" providerId="ADAL" clId="{30A0C857-A8F0-4278-9F7B-398CA6CA0F08}" dt="2021-06-15T11:42:05.466" v="2859" actId="1076"/>
          <ac:spMkLst>
            <pc:docMk/>
            <pc:sldMk cId="25382551" sldId="302"/>
            <ac:spMk id="11" creationId="{9EDB56DA-B0BE-4980-B47E-B923171F1209}"/>
          </ac:spMkLst>
        </pc:spChg>
        <pc:spChg chg="add mod">
          <ac:chgData name="Lander Savelkoul" userId="d68c8bb7-4e3f-40e6-a6e9-59eef8f31608" providerId="ADAL" clId="{30A0C857-A8F0-4278-9F7B-398CA6CA0F08}" dt="2021-06-15T11:42:03.362" v="2858" actId="1076"/>
          <ac:spMkLst>
            <pc:docMk/>
            <pc:sldMk cId="25382551" sldId="302"/>
            <ac:spMk id="12" creationId="{CCCBA17B-7486-4763-B672-ED2608505A9B}"/>
          </ac:spMkLst>
        </pc:spChg>
        <pc:graphicFrameChg chg="add del mod">
          <ac:chgData name="Lander Savelkoul" userId="d68c8bb7-4e3f-40e6-a6e9-59eef8f31608" providerId="ADAL" clId="{30A0C857-A8F0-4278-9F7B-398CA6CA0F08}" dt="2021-06-15T11:32:21.206" v="2432" actId="478"/>
          <ac:graphicFrameMkLst>
            <pc:docMk/>
            <pc:sldMk cId="25382551" sldId="302"/>
            <ac:graphicFrameMk id="4" creationId="{00000000-0008-0000-0800-000002000000}"/>
          </ac:graphicFrameMkLst>
        </pc:graphicFrameChg>
        <pc:graphicFrameChg chg="add del mod">
          <ac:chgData name="Lander Savelkoul" userId="d68c8bb7-4e3f-40e6-a6e9-59eef8f31608" providerId="ADAL" clId="{30A0C857-A8F0-4278-9F7B-398CA6CA0F08}" dt="2021-06-15T11:41:57.875" v="2857" actId="478"/>
          <ac:graphicFrameMkLst>
            <pc:docMk/>
            <pc:sldMk cId="25382551" sldId="302"/>
            <ac:graphicFrameMk id="8" creationId="{00000000-0008-0000-0800-000002000000}"/>
          </ac:graphicFrameMkLst>
        </pc:graphicFrameChg>
      </pc:sldChg>
      <pc:sldChg chg="addSp delSp modSp new mod modAnim">
        <pc:chgData name="Lander Savelkoul" userId="d68c8bb7-4e3f-40e6-a6e9-59eef8f31608" providerId="ADAL" clId="{30A0C857-A8F0-4278-9F7B-398CA6CA0F08}" dt="2021-06-15T11:45:38.529" v="2918"/>
        <pc:sldMkLst>
          <pc:docMk/>
          <pc:sldMk cId="409484536" sldId="303"/>
        </pc:sldMkLst>
        <pc:spChg chg="mod">
          <ac:chgData name="Lander Savelkoul" userId="d68c8bb7-4e3f-40e6-a6e9-59eef8f31608" providerId="ADAL" clId="{30A0C857-A8F0-4278-9F7B-398CA6CA0F08}" dt="2021-06-15T11:37:52.397" v="2683" actId="20577"/>
          <ac:spMkLst>
            <pc:docMk/>
            <pc:sldMk cId="409484536" sldId="303"/>
            <ac:spMk id="2" creationId="{E48C40E6-058B-4A5D-B6BD-597DA5E3267F}"/>
          </ac:spMkLst>
        </pc:spChg>
        <pc:spChg chg="del">
          <ac:chgData name="Lander Savelkoul" userId="d68c8bb7-4e3f-40e6-a6e9-59eef8f31608" providerId="ADAL" clId="{30A0C857-A8F0-4278-9F7B-398CA6CA0F08}" dt="2021-06-15T11:37:59.009" v="2684" actId="478"/>
          <ac:spMkLst>
            <pc:docMk/>
            <pc:sldMk cId="409484536" sldId="303"/>
            <ac:spMk id="3" creationId="{1AF6BF40-7B70-4069-A72C-EFA8FA4CBF00}"/>
          </ac:spMkLst>
        </pc:spChg>
        <pc:spChg chg="add del mod">
          <ac:chgData name="Lander Savelkoul" userId="d68c8bb7-4e3f-40e6-a6e9-59eef8f31608" providerId="ADAL" clId="{30A0C857-A8F0-4278-9F7B-398CA6CA0F08}" dt="2021-06-15T11:43:16.556" v="2868" actId="478"/>
          <ac:spMkLst>
            <pc:docMk/>
            <pc:sldMk cId="409484536" sldId="303"/>
            <ac:spMk id="4" creationId="{A69D575D-AED7-46F8-A431-5729A4F90140}"/>
          </ac:spMkLst>
        </pc:spChg>
        <pc:spChg chg="add del mod">
          <ac:chgData name="Lander Savelkoul" userId="d68c8bb7-4e3f-40e6-a6e9-59eef8f31608" providerId="ADAL" clId="{30A0C857-A8F0-4278-9F7B-398CA6CA0F08}" dt="2021-06-15T11:43:16.886" v="2869" actId="478"/>
          <ac:spMkLst>
            <pc:docMk/>
            <pc:sldMk cId="409484536" sldId="303"/>
            <ac:spMk id="5" creationId="{C27E209C-EC99-4609-A844-2431385763B3}"/>
          </ac:spMkLst>
        </pc:spChg>
        <pc:picChg chg="add del mod">
          <ac:chgData name="Lander Savelkoul" userId="d68c8bb7-4e3f-40e6-a6e9-59eef8f31608" providerId="ADAL" clId="{30A0C857-A8F0-4278-9F7B-398CA6CA0F08}" dt="2021-06-15T11:43:59.795" v="2881" actId="478"/>
          <ac:picMkLst>
            <pc:docMk/>
            <pc:sldMk cId="409484536" sldId="303"/>
            <ac:picMk id="6" creationId="{05B00373-D3C1-4498-9024-EEC982FB8893}"/>
          </ac:picMkLst>
        </pc:picChg>
        <pc:picChg chg="add del mod">
          <ac:chgData name="Lander Savelkoul" userId="d68c8bb7-4e3f-40e6-a6e9-59eef8f31608" providerId="ADAL" clId="{30A0C857-A8F0-4278-9F7B-398CA6CA0F08}" dt="2021-06-15T11:43:53.309" v="2878" actId="478"/>
          <ac:picMkLst>
            <pc:docMk/>
            <pc:sldMk cId="409484536" sldId="303"/>
            <ac:picMk id="7" creationId="{A437DA2F-9D94-47F8-A7CD-D3A6BD991586}"/>
          </ac:picMkLst>
        </pc:picChg>
        <pc:picChg chg="add mod">
          <ac:chgData name="Lander Savelkoul" userId="d68c8bb7-4e3f-40e6-a6e9-59eef8f31608" providerId="ADAL" clId="{30A0C857-A8F0-4278-9F7B-398CA6CA0F08}" dt="2021-06-15T11:44:09.571" v="2883" actId="1076"/>
          <ac:picMkLst>
            <pc:docMk/>
            <pc:sldMk cId="409484536" sldId="303"/>
            <ac:picMk id="8" creationId="{83F9D60C-130C-42E0-AD66-427CD62EEE9C}"/>
          </ac:picMkLst>
        </pc:picChg>
        <pc:picChg chg="add mod">
          <ac:chgData name="Lander Savelkoul" userId="d68c8bb7-4e3f-40e6-a6e9-59eef8f31608" providerId="ADAL" clId="{30A0C857-A8F0-4278-9F7B-398CA6CA0F08}" dt="2021-06-15T11:45:27.754" v="2914" actId="1076"/>
          <ac:picMkLst>
            <pc:docMk/>
            <pc:sldMk cId="409484536" sldId="303"/>
            <ac:picMk id="9" creationId="{B15DC336-4E8C-47F1-9436-8B74CC653B65}"/>
          </ac:picMkLst>
        </pc:picChg>
        <pc:picChg chg="add mod">
          <ac:chgData name="Lander Savelkoul" userId="d68c8bb7-4e3f-40e6-a6e9-59eef8f31608" providerId="ADAL" clId="{30A0C857-A8F0-4278-9F7B-398CA6CA0F08}" dt="2021-06-15T11:45:35.186" v="2917" actId="14100"/>
          <ac:picMkLst>
            <pc:docMk/>
            <pc:sldMk cId="409484536" sldId="303"/>
            <ac:picMk id="10" creationId="{71772856-31FD-472B-8B09-1F3618A01D29}"/>
          </ac:picMkLst>
        </pc:picChg>
        <pc:picChg chg="add del mod">
          <ac:chgData name="Lander Savelkoul" userId="d68c8bb7-4e3f-40e6-a6e9-59eef8f31608" providerId="ADAL" clId="{30A0C857-A8F0-4278-9F7B-398CA6CA0F08}" dt="2021-06-15T11:44:59.932" v="2902" actId="478"/>
          <ac:picMkLst>
            <pc:docMk/>
            <pc:sldMk cId="409484536" sldId="303"/>
            <ac:picMk id="11" creationId="{C7428643-8EFD-46CE-BB4A-FE075FDAAE31}"/>
          </ac:picMkLst>
        </pc:picChg>
      </pc:sldChg>
      <pc:sldChg chg="addSp delSp modSp new mod delAnim modAnim">
        <pc:chgData name="Lander Savelkoul" userId="d68c8bb7-4e3f-40e6-a6e9-59eef8f31608" providerId="ADAL" clId="{30A0C857-A8F0-4278-9F7B-398CA6CA0F08}" dt="2021-07-02T08:21:51.360" v="4251"/>
        <pc:sldMkLst>
          <pc:docMk/>
          <pc:sldMk cId="2708504947" sldId="304"/>
        </pc:sldMkLst>
        <pc:spChg chg="mod">
          <ac:chgData name="Lander Savelkoul" userId="d68c8bb7-4e3f-40e6-a6e9-59eef8f31608" providerId="ADAL" clId="{30A0C857-A8F0-4278-9F7B-398CA6CA0F08}" dt="2021-06-15T11:52:37.518" v="3211" actId="20577"/>
          <ac:spMkLst>
            <pc:docMk/>
            <pc:sldMk cId="2708504947" sldId="304"/>
            <ac:spMk id="2" creationId="{72D5A19C-FF20-42E9-B95B-7F16DF141BD9}"/>
          </ac:spMkLst>
        </pc:spChg>
        <pc:spChg chg="del">
          <ac:chgData name="Lander Savelkoul" userId="d68c8bb7-4e3f-40e6-a6e9-59eef8f31608" providerId="ADAL" clId="{30A0C857-A8F0-4278-9F7B-398CA6CA0F08}" dt="2021-06-15T11:48:29.820" v="2957" actId="478"/>
          <ac:spMkLst>
            <pc:docMk/>
            <pc:sldMk cId="2708504947" sldId="304"/>
            <ac:spMk id="3" creationId="{B10AC6C0-B01B-415F-8844-001A7125D4C1}"/>
          </ac:spMkLst>
        </pc:spChg>
        <pc:spChg chg="add del mod">
          <ac:chgData name="Lander Savelkoul" userId="d68c8bb7-4e3f-40e6-a6e9-59eef8f31608" providerId="ADAL" clId="{30A0C857-A8F0-4278-9F7B-398CA6CA0F08}" dt="2021-06-15T12:00:38.413" v="3626" actId="478"/>
          <ac:spMkLst>
            <pc:docMk/>
            <pc:sldMk cId="2708504947" sldId="304"/>
            <ac:spMk id="6" creationId="{2B5CF1CA-8BD6-4B73-9899-E11F3E54284D}"/>
          </ac:spMkLst>
        </pc:spChg>
        <pc:spChg chg="add mod">
          <ac:chgData name="Lander Savelkoul" userId="d68c8bb7-4e3f-40e6-a6e9-59eef8f31608" providerId="ADAL" clId="{30A0C857-A8F0-4278-9F7B-398CA6CA0F08}" dt="2021-06-15T12:00:24.129" v="3624" actId="313"/>
          <ac:spMkLst>
            <pc:docMk/>
            <pc:sldMk cId="2708504947" sldId="304"/>
            <ac:spMk id="7" creationId="{0CCFD384-0800-4FCE-81BA-918F7747186E}"/>
          </ac:spMkLst>
        </pc:spChg>
        <pc:spChg chg="add del mod">
          <ac:chgData name="Lander Savelkoul" userId="d68c8bb7-4e3f-40e6-a6e9-59eef8f31608" providerId="ADAL" clId="{30A0C857-A8F0-4278-9F7B-398CA6CA0F08}" dt="2021-06-15T11:59:13.538" v="3547" actId="478"/>
          <ac:spMkLst>
            <pc:docMk/>
            <pc:sldMk cId="2708504947" sldId="304"/>
            <ac:spMk id="8" creationId="{A566D418-7DCF-49E5-BB50-8E298335307C}"/>
          </ac:spMkLst>
        </pc:spChg>
        <pc:spChg chg="add del mod">
          <ac:chgData name="Lander Savelkoul" userId="d68c8bb7-4e3f-40e6-a6e9-59eef8f31608" providerId="ADAL" clId="{30A0C857-A8F0-4278-9F7B-398CA6CA0F08}" dt="2021-06-15T11:59:14.484" v="3548" actId="478"/>
          <ac:spMkLst>
            <pc:docMk/>
            <pc:sldMk cId="2708504947" sldId="304"/>
            <ac:spMk id="9" creationId="{AF322CB3-602A-4A41-987F-F086663766AA}"/>
          </ac:spMkLst>
        </pc:spChg>
        <pc:spChg chg="add mod">
          <ac:chgData name="Lander Savelkoul" userId="d68c8bb7-4e3f-40e6-a6e9-59eef8f31608" providerId="ADAL" clId="{30A0C857-A8F0-4278-9F7B-398CA6CA0F08}" dt="2021-06-15T12:01:21.523" v="3724" actId="208"/>
          <ac:spMkLst>
            <pc:docMk/>
            <pc:sldMk cId="2708504947" sldId="304"/>
            <ac:spMk id="10" creationId="{9ECA1FAF-C647-4CA2-9F83-572849E4222E}"/>
          </ac:spMkLst>
        </pc:spChg>
        <pc:picChg chg="add del mod">
          <ac:chgData name="Lander Savelkoul" userId="d68c8bb7-4e3f-40e6-a6e9-59eef8f31608" providerId="ADAL" clId="{30A0C857-A8F0-4278-9F7B-398CA6CA0F08}" dt="2021-07-02T08:21:30.027" v="4244" actId="478"/>
          <ac:picMkLst>
            <pc:docMk/>
            <pc:sldMk cId="2708504947" sldId="304"/>
            <ac:picMk id="4" creationId="{F3BA1BE4-1F01-41CF-A00A-F73A5CEECC0C}"/>
          </ac:picMkLst>
        </pc:picChg>
        <pc:picChg chg="add del mod">
          <ac:chgData name="Lander Savelkoul" userId="d68c8bb7-4e3f-40e6-a6e9-59eef8f31608" providerId="ADAL" clId="{30A0C857-A8F0-4278-9F7B-398CA6CA0F08}" dt="2021-07-02T08:21:21.337" v="4241" actId="478"/>
          <ac:picMkLst>
            <pc:docMk/>
            <pc:sldMk cId="2708504947" sldId="304"/>
            <ac:picMk id="5" creationId="{A4EFC19C-C0A3-4ADF-8F33-7B299A9DA94C}"/>
          </ac:picMkLst>
        </pc:picChg>
        <pc:picChg chg="add mod ord">
          <ac:chgData name="Lander Savelkoul" userId="d68c8bb7-4e3f-40e6-a6e9-59eef8f31608" providerId="ADAL" clId="{30A0C857-A8F0-4278-9F7B-398CA6CA0F08}" dt="2021-07-02T08:21:38.358" v="4247" actId="167"/>
          <ac:picMkLst>
            <pc:docMk/>
            <pc:sldMk cId="2708504947" sldId="304"/>
            <ac:picMk id="8" creationId="{BAEF1FA0-D780-444A-94C8-A0EEAC40CD36}"/>
          </ac:picMkLst>
        </pc:picChg>
        <pc:picChg chg="add mod ord">
          <ac:chgData name="Lander Savelkoul" userId="d68c8bb7-4e3f-40e6-a6e9-59eef8f31608" providerId="ADAL" clId="{30A0C857-A8F0-4278-9F7B-398CA6CA0F08}" dt="2021-07-02T08:21:38.358" v="4247" actId="167"/>
          <ac:picMkLst>
            <pc:docMk/>
            <pc:sldMk cId="2708504947" sldId="304"/>
            <ac:picMk id="9" creationId="{305216F3-BAC3-4A18-9A7E-C0A63ED538CF}"/>
          </ac:picMkLst>
        </pc:picChg>
        <pc:picChg chg="add mod">
          <ac:chgData name="Lander Savelkoul" userId="d68c8bb7-4e3f-40e6-a6e9-59eef8f31608" providerId="ADAL" clId="{30A0C857-A8F0-4278-9F7B-398CA6CA0F08}" dt="2021-06-15T12:02:01.595" v="3727" actId="1076"/>
          <ac:picMkLst>
            <pc:docMk/>
            <pc:sldMk cId="2708504947" sldId="304"/>
            <ac:picMk id="11" creationId="{82725366-1391-4891-91A3-90068DB39278}"/>
          </ac:picMkLst>
        </pc:picChg>
      </pc:sldChg>
      <pc:sldChg chg="addSp delSp modSp new mod modAnim">
        <pc:chgData name="Lander Savelkoul" userId="d68c8bb7-4e3f-40e6-a6e9-59eef8f31608" providerId="ADAL" clId="{30A0C857-A8F0-4278-9F7B-398CA6CA0F08}" dt="2021-06-15T14:01:50.985" v="4010"/>
        <pc:sldMkLst>
          <pc:docMk/>
          <pc:sldMk cId="1679653266" sldId="305"/>
        </pc:sldMkLst>
        <pc:spChg chg="mod">
          <ac:chgData name="Lander Savelkoul" userId="d68c8bb7-4e3f-40e6-a6e9-59eef8f31608" providerId="ADAL" clId="{30A0C857-A8F0-4278-9F7B-398CA6CA0F08}" dt="2021-06-15T12:04:17.734" v="3762" actId="20577"/>
          <ac:spMkLst>
            <pc:docMk/>
            <pc:sldMk cId="1679653266" sldId="305"/>
            <ac:spMk id="2" creationId="{73DE7645-93DB-46EF-9A44-8C341B7FC973}"/>
          </ac:spMkLst>
        </pc:spChg>
        <pc:spChg chg="del">
          <ac:chgData name="Lander Savelkoul" userId="d68c8bb7-4e3f-40e6-a6e9-59eef8f31608" providerId="ADAL" clId="{30A0C857-A8F0-4278-9F7B-398CA6CA0F08}" dt="2021-06-15T13:58:49.909" v="3961" actId="478"/>
          <ac:spMkLst>
            <pc:docMk/>
            <pc:sldMk cId="1679653266" sldId="305"/>
            <ac:spMk id="3" creationId="{5D831735-E40C-4461-836D-84EC0D167D3F}"/>
          </ac:spMkLst>
        </pc:spChg>
        <pc:spChg chg="add del mod">
          <ac:chgData name="Lander Savelkoul" userId="d68c8bb7-4e3f-40e6-a6e9-59eef8f31608" providerId="ADAL" clId="{30A0C857-A8F0-4278-9F7B-398CA6CA0F08}" dt="2021-06-15T14:01:04.749" v="4007"/>
          <ac:spMkLst>
            <pc:docMk/>
            <pc:sldMk cId="1679653266" sldId="305"/>
            <ac:spMk id="6" creationId="{78E5E33E-36C3-4429-AC90-6295C207A5D7}"/>
          </ac:spMkLst>
        </pc:spChg>
        <pc:spChg chg="add mod">
          <ac:chgData name="Lander Savelkoul" userId="d68c8bb7-4e3f-40e6-a6e9-59eef8f31608" providerId="ADAL" clId="{30A0C857-A8F0-4278-9F7B-398CA6CA0F08}" dt="2021-06-15T14:01:04.419" v="4005" actId="1076"/>
          <ac:spMkLst>
            <pc:docMk/>
            <pc:sldMk cId="1679653266" sldId="305"/>
            <ac:spMk id="7" creationId="{4ACB9895-1D1D-44B7-9523-A4D56B88A502}"/>
          </ac:spMkLst>
        </pc:spChg>
        <pc:graphicFrameChg chg="add mod modGraphic">
          <ac:chgData name="Lander Savelkoul" userId="d68c8bb7-4e3f-40e6-a6e9-59eef8f31608" providerId="ADAL" clId="{30A0C857-A8F0-4278-9F7B-398CA6CA0F08}" dt="2021-06-15T13:59:54.882" v="3968" actId="12385"/>
          <ac:graphicFrameMkLst>
            <pc:docMk/>
            <pc:sldMk cId="1679653266" sldId="305"/>
            <ac:graphicFrameMk id="5" creationId="{7F3B5802-868A-4BC3-A5A9-8C7C991375CA}"/>
          </ac:graphicFrameMkLst>
        </pc:graphicFrameChg>
        <pc:picChg chg="add mod">
          <ac:chgData name="Lander Savelkoul" userId="d68c8bb7-4e3f-40e6-a6e9-59eef8f31608" providerId="ADAL" clId="{30A0C857-A8F0-4278-9F7B-398CA6CA0F08}" dt="2021-06-15T13:59:58.236" v="3969" actId="1076"/>
          <ac:picMkLst>
            <pc:docMk/>
            <pc:sldMk cId="1679653266" sldId="305"/>
            <ac:picMk id="4" creationId="{BD6CA29B-45C2-4F4E-8960-03C88A6381F2}"/>
          </ac:picMkLst>
        </pc:picChg>
      </pc:sldChg>
      <pc:sldChg chg="addSp delSp modSp new mod">
        <pc:chgData name="Lander Savelkoul" userId="d68c8bb7-4e3f-40e6-a6e9-59eef8f31608" providerId="ADAL" clId="{30A0C857-A8F0-4278-9F7B-398CA6CA0F08}" dt="2021-06-15T12:10:56.900" v="3959" actId="20577"/>
        <pc:sldMkLst>
          <pc:docMk/>
          <pc:sldMk cId="1115138237" sldId="306"/>
        </pc:sldMkLst>
        <pc:spChg chg="mod">
          <ac:chgData name="Lander Savelkoul" userId="d68c8bb7-4e3f-40e6-a6e9-59eef8f31608" providerId="ADAL" clId="{30A0C857-A8F0-4278-9F7B-398CA6CA0F08}" dt="2021-06-15T12:04:26.298" v="3804" actId="20577"/>
          <ac:spMkLst>
            <pc:docMk/>
            <pc:sldMk cId="1115138237" sldId="306"/>
            <ac:spMk id="2" creationId="{5AABBB0F-3089-4D31-80BE-16B5EA9E5BBD}"/>
          </ac:spMkLst>
        </pc:spChg>
        <pc:spChg chg="del">
          <ac:chgData name="Lander Savelkoul" userId="d68c8bb7-4e3f-40e6-a6e9-59eef8f31608" providerId="ADAL" clId="{30A0C857-A8F0-4278-9F7B-398CA6CA0F08}" dt="2021-06-15T12:06:46.007" v="3831" actId="478"/>
          <ac:spMkLst>
            <pc:docMk/>
            <pc:sldMk cId="1115138237" sldId="306"/>
            <ac:spMk id="3" creationId="{6DEE78F1-5D61-4751-BF3E-52AD4F13A682}"/>
          </ac:spMkLst>
        </pc:spChg>
        <pc:spChg chg="add mod">
          <ac:chgData name="Lander Savelkoul" userId="d68c8bb7-4e3f-40e6-a6e9-59eef8f31608" providerId="ADAL" clId="{30A0C857-A8F0-4278-9F7B-398CA6CA0F08}" dt="2021-06-15T12:07:43.120" v="3888" actId="1076"/>
          <ac:spMkLst>
            <pc:docMk/>
            <pc:sldMk cId="1115138237" sldId="306"/>
            <ac:spMk id="5" creationId="{0F0EB524-5D93-49A7-BF65-378B01B0D023}"/>
          </ac:spMkLst>
        </pc:spChg>
        <pc:spChg chg="add mod">
          <ac:chgData name="Lander Savelkoul" userId="d68c8bb7-4e3f-40e6-a6e9-59eef8f31608" providerId="ADAL" clId="{30A0C857-A8F0-4278-9F7B-398CA6CA0F08}" dt="2021-06-15T12:07:44.906" v="3889" actId="1076"/>
          <ac:spMkLst>
            <pc:docMk/>
            <pc:sldMk cId="1115138237" sldId="306"/>
            <ac:spMk id="6" creationId="{76C7A721-B5A9-479C-88AD-07B9692CD1F0}"/>
          </ac:spMkLst>
        </pc:spChg>
        <pc:spChg chg="add mod">
          <ac:chgData name="Lander Savelkoul" userId="d68c8bb7-4e3f-40e6-a6e9-59eef8f31608" providerId="ADAL" clId="{30A0C857-A8F0-4278-9F7B-398CA6CA0F08}" dt="2021-06-15T12:10:56.900" v="3959" actId="20577"/>
          <ac:spMkLst>
            <pc:docMk/>
            <pc:sldMk cId="1115138237" sldId="306"/>
            <ac:spMk id="7" creationId="{D63BB65E-9711-44E0-8140-88385D558FE5}"/>
          </ac:spMkLst>
        </pc:spChg>
        <pc:graphicFrameChg chg="add mod modGraphic">
          <ac:chgData name="Lander Savelkoul" userId="d68c8bb7-4e3f-40e6-a6e9-59eef8f31608" providerId="ADAL" clId="{30A0C857-A8F0-4278-9F7B-398CA6CA0F08}" dt="2021-06-15T12:07:18.297" v="3836" actId="1076"/>
          <ac:graphicFrameMkLst>
            <pc:docMk/>
            <pc:sldMk cId="1115138237" sldId="306"/>
            <ac:graphicFrameMk id="4" creationId="{372EBDE5-3095-4322-8D68-90DAE455018C}"/>
          </ac:graphicFrameMkLst>
        </pc:graphicFrameChg>
      </pc:sldChg>
      <pc:sldChg chg="addSp delSp modSp new mod">
        <pc:chgData name="Lander Savelkoul" userId="d68c8bb7-4e3f-40e6-a6e9-59eef8f31608" providerId="ADAL" clId="{30A0C857-A8F0-4278-9F7B-398CA6CA0F08}" dt="2021-06-15T11:51:02.166" v="3116" actId="208"/>
        <pc:sldMkLst>
          <pc:docMk/>
          <pc:sldMk cId="3794463466" sldId="307"/>
        </pc:sldMkLst>
        <pc:spChg chg="mod">
          <ac:chgData name="Lander Savelkoul" userId="d68c8bb7-4e3f-40e6-a6e9-59eef8f31608" providerId="ADAL" clId="{30A0C857-A8F0-4278-9F7B-398CA6CA0F08}" dt="2021-06-15T11:49:22.366" v="3025" actId="20577"/>
          <ac:spMkLst>
            <pc:docMk/>
            <pc:sldMk cId="3794463466" sldId="307"/>
            <ac:spMk id="2" creationId="{BDDE6B04-F374-4B85-9AEB-0B05CA836175}"/>
          </ac:spMkLst>
        </pc:spChg>
        <pc:spChg chg="del">
          <ac:chgData name="Lander Savelkoul" userId="d68c8bb7-4e3f-40e6-a6e9-59eef8f31608" providerId="ADAL" clId="{30A0C857-A8F0-4278-9F7B-398CA6CA0F08}" dt="2021-06-15T11:49:11.565" v="2979" actId="478"/>
          <ac:spMkLst>
            <pc:docMk/>
            <pc:sldMk cId="3794463466" sldId="307"/>
            <ac:spMk id="3" creationId="{FEFF3963-B363-4AF4-9952-FD525C605CC5}"/>
          </ac:spMkLst>
        </pc:spChg>
        <pc:spChg chg="add mod">
          <ac:chgData name="Lander Savelkoul" userId="d68c8bb7-4e3f-40e6-a6e9-59eef8f31608" providerId="ADAL" clId="{30A0C857-A8F0-4278-9F7B-398CA6CA0F08}" dt="2021-06-15T11:51:00.323" v="3114" actId="208"/>
          <ac:spMkLst>
            <pc:docMk/>
            <pc:sldMk cId="3794463466" sldId="307"/>
            <ac:spMk id="5" creationId="{8313F740-C0CA-411E-B301-516E34158EED}"/>
          </ac:spMkLst>
        </pc:spChg>
        <pc:spChg chg="add mod">
          <ac:chgData name="Lander Savelkoul" userId="d68c8bb7-4e3f-40e6-a6e9-59eef8f31608" providerId="ADAL" clId="{30A0C857-A8F0-4278-9F7B-398CA6CA0F08}" dt="2021-06-15T11:51:02.166" v="3116" actId="208"/>
          <ac:spMkLst>
            <pc:docMk/>
            <pc:sldMk cId="3794463466" sldId="307"/>
            <ac:spMk id="6" creationId="{1AADF2BC-F2FB-419A-B6C2-8859A7277A37}"/>
          </ac:spMkLst>
        </pc:spChg>
        <pc:spChg chg="add del mod">
          <ac:chgData name="Lander Savelkoul" userId="d68c8bb7-4e3f-40e6-a6e9-59eef8f31608" providerId="ADAL" clId="{30A0C857-A8F0-4278-9F7B-398CA6CA0F08}" dt="2021-06-15T11:50:50.271" v="3109" actId="478"/>
          <ac:spMkLst>
            <pc:docMk/>
            <pc:sldMk cId="3794463466" sldId="307"/>
            <ac:spMk id="7" creationId="{034EE9A3-CF55-40A5-8847-AC2928B0D28D}"/>
          </ac:spMkLst>
        </pc:spChg>
        <pc:picChg chg="add mod">
          <ac:chgData name="Lander Savelkoul" userId="d68c8bb7-4e3f-40e6-a6e9-59eef8f31608" providerId="ADAL" clId="{30A0C857-A8F0-4278-9F7B-398CA6CA0F08}" dt="2021-06-15T11:50:04.354" v="3034" actId="1076"/>
          <ac:picMkLst>
            <pc:docMk/>
            <pc:sldMk cId="3794463466" sldId="307"/>
            <ac:picMk id="4" creationId="{492CE9B6-ADFA-4563-8BE6-3927BB8A7199}"/>
          </ac:picMkLst>
        </pc:picChg>
      </pc:sldChg>
      <pc:sldChg chg="new del">
        <pc:chgData name="Lander Savelkoul" userId="d68c8bb7-4e3f-40e6-a6e9-59eef8f31608" providerId="ADAL" clId="{30A0C857-A8F0-4278-9F7B-398CA6CA0F08}" dt="2021-06-15T14:11:41.873" v="4174" actId="47"/>
        <pc:sldMkLst>
          <pc:docMk/>
          <pc:sldMk cId="392980344" sldId="308"/>
        </pc:sldMkLst>
      </pc:sldChg>
      <pc:sldChg chg="addSp delSp modSp new mod modAnim">
        <pc:chgData name="Lander Savelkoul" userId="d68c8bb7-4e3f-40e6-a6e9-59eef8f31608" providerId="ADAL" clId="{30A0C857-A8F0-4278-9F7B-398CA6CA0F08}" dt="2021-07-02T11:00:04.223" v="6131" actId="20577"/>
        <pc:sldMkLst>
          <pc:docMk/>
          <pc:sldMk cId="2532627540" sldId="308"/>
        </pc:sldMkLst>
        <pc:spChg chg="mod">
          <ac:chgData name="Lander Savelkoul" userId="d68c8bb7-4e3f-40e6-a6e9-59eef8f31608" providerId="ADAL" clId="{30A0C857-A8F0-4278-9F7B-398CA6CA0F08}" dt="2021-07-02T08:24:13.449" v="4277" actId="20577"/>
          <ac:spMkLst>
            <pc:docMk/>
            <pc:sldMk cId="2532627540" sldId="308"/>
            <ac:spMk id="2" creationId="{0C261E57-4F3C-4D3D-9C3E-F1E132E5817B}"/>
          </ac:spMkLst>
        </pc:spChg>
        <pc:spChg chg="del mod">
          <ac:chgData name="Lander Savelkoul" userId="d68c8bb7-4e3f-40e6-a6e9-59eef8f31608" providerId="ADAL" clId="{30A0C857-A8F0-4278-9F7B-398CA6CA0F08}" dt="2021-07-02T08:26:07.762" v="4547" actId="478"/>
          <ac:spMkLst>
            <pc:docMk/>
            <pc:sldMk cId="2532627540" sldId="308"/>
            <ac:spMk id="3" creationId="{3D99EBE4-E439-49B1-9CB5-BDDDF8565F51}"/>
          </ac:spMkLst>
        </pc:spChg>
        <pc:spChg chg="add del mod">
          <ac:chgData name="Lander Savelkoul" userId="d68c8bb7-4e3f-40e6-a6e9-59eef8f31608" providerId="ADAL" clId="{30A0C857-A8F0-4278-9F7B-398CA6CA0F08}" dt="2021-07-02T08:26:09.175" v="4548" actId="478"/>
          <ac:spMkLst>
            <pc:docMk/>
            <pc:sldMk cId="2532627540" sldId="308"/>
            <ac:spMk id="5" creationId="{1FB2F8C9-E283-4C5B-875C-D19A59F046DC}"/>
          </ac:spMkLst>
        </pc:spChg>
        <pc:spChg chg="add del mod">
          <ac:chgData name="Lander Savelkoul" userId="d68c8bb7-4e3f-40e6-a6e9-59eef8f31608" providerId="ADAL" clId="{30A0C857-A8F0-4278-9F7B-398CA6CA0F08}" dt="2021-07-02T08:27:15.448" v="4675" actId="478"/>
          <ac:spMkLst>
            <pc:docMk/>
            <pc:sldMk cId="2532627540" sldId="308"/>
            <ac:spMk id="6" creationId="{AF5A1E5B-E5AF-4CA8-AF59-71D8E95C0938}"/>
          </ac:spMkLst>
        </pc:spChg>
        <pc:spChg chg="add del mod">
          <ac:chgData name="Lander Savelkoul" userId="d68c8bb7-4e3f-40e6-a6e9-59eef8f31608" providerId="ADAL" clId="{30A0C857-A8F0-4278-9F7B-398CA6CA0F08}" dt="2021-07-02T08:27:15.930" v="4676" actId="478"/>
          <ac:spMkLst>
            <pc:docMk/>
            <pc:sldMk cId="2532627540" sldId="308"/>
            <ac:spMk id="7" creationId="{13076A7B-C4A8-4FBA-B638-EB47DEE5494B}"/>
          </ac:spMkLst>
        </pc:spChg>
        <pc:spChg chg="add del mod">
          <ac:chgData name="Lander Savelkoul" userId="d68c8bb7-4e3f-40e6-a6e9-59eef8f31608" providerId="ADAL" clId="{30A0C857-A8F0-4278-9F7B-398CA6CA0F08}" dt="2021-07-02T08:27:17.616" v="4679" actId="478"/>
          <ac:spMkLst>
            <pc:docMk/>
            <pc:sldMk cId="2532627540" sldId="308"/>
            <ac:spMk id="8" creationId="{7E891D50-4660-4FB2-826A-24C5D6F2649E}"/>
          </ac:spMkLst>
        </pc:spChg>
        <pc:spChg chg="add del mod">
          <ac:chgData name="Lander Savelkoul" userId="d68c8bb7-4e3f-40e6-a6e9-59eef8f31608" providerId="ADAL" clId="{30A0C857-A8F0-4278-9F7B-398CA6CA0F08}" dt="2021-07-02T08:27:18.128" v="4680" actId="478"/>
          <ac:spMkLst>
            <pc:docMk/>
            <pc:sldMk cId="2532627540" sldId="308"/>
            <ac:spMk id="9" creationId="{899631CD-59D2-4A27-86D0-FFADED9DE024}"/>
          </ac:spMkLst>
        </pc:spChg>
        <pc:spChg chg="add del mod">
          <ac:chgData name="Lander Savelkoul" userId="d68c8bb7-4e3f-40e6-a6e9-59eef8f31608" providerId="ADAL" clId="{30A0C857-A8F0-4278-9F7B-398CA6CA0F08}" dt="2021-07-02T08:27:16.305" v="4677" actId="478"/>
          <ac:spMkLst>
            <pc:docMk/>
            <pc:sldMk cId="2532627540" sldId="308"/>
            <ac:spMk id="10" creationId="{3F80DED9-5A39-4DAD-B351-5BE050C14A7E}"/>
          </ac:spMkLst>
        </pc:spChg>
        <pc:spChg chg="add mod">
          <ac:chgData name="Lander Savelkoul" userId="d68c8bb7-4e3f-40e6-a6e9-59eef8f31608" providerId="ADAL" clId="{30A0C857-A8F0-4278-9F7B-398CA6CA0F08}" dt="2021-07-02T11:00:04.223" v="6131" actId="20577"/>
          <ac:spMkLst>
            <pc:docMk/>
            <pc:sldMk cId="2532627540" sldId="308"/>
            <ac:spMk id="11" creationId="{100636EB-7AD4-44C1-8C12-D1215908AB9A}"/>
          </ac:spMkLst>
        </pc:spChg>
      </pc:sldChg>
    </pc:docChg>
  </pc:docChgLst>
  <pc:docChgLst>
    <pc:chgData name="Lander Savelkoul" userId="d68c8bb7-4e3f-40e6-a6e9-59eef8f31608" providerId="ADAL" clId="{DC891A4E-33CC-4C00-A262-0A3B495989BB}"/>
    <pc:docChg chg="delSld modSld">
      <pc:chgData name="Lander Savelkoul" userId="d68c8bb7-4e3f-40e6-a6e9-59eef8f31608" providerId="ADAL" clId="{DC891A4E-33CC-4C00-A262-0A3B495989BB}" dt="2021-10-01T12:16:13.517" v="37" actId="47"/>
      <pc:docMkLst>
        <pc:docMk/>
      </pc:docMkLst>
      <pc:sldChg chg="modSp">
        <pc:chgData name="Lander Savelkoul" userId="d68c8bb7-4e3f-40e6-a6e9-59eef8f31608" providerId="ADAL" clId="{DC891A4E-33CC-4C00-A262-0A3B495989BB}" dt="2021-10-01T12:15:21.439" v="36" actId="20577"/>
        <pc:sldMkLst>
          <pc:docMk/>
          <pc:sldMk cId="304955876" sldId="298"/>
        </pc:sldMkLst>
        <pc:spChg chg="mod">
          <ac:chgData name="Lander Savelkoul" userId="d68c8bb7-4e3f-40e6-a6e9-59eef8f31608" providerId="ADAL" clId="{DC891A4E-33CC-4C00-A262-0A3B495989BB}" dt="2021-10-01T12:15:21.439" v="36" actId="20577"/>
          <ac:spMkLst>
            <pc:docMk/>
            <pc:sldMk cId="304955876" sldId="298"/>
            <ac:spMk id="7" creationId="{D56CF017-B7FB-4967-AACA-F7EB867D506F}"/>
          </ac:spMkLst>
        </pc:spChg>
      </pc:sldChg>
      <pc:sldChg chg="del">
        <pc:chgData name="Lander Savelkoul" userId="d68c8bb7-4e3f-40e6-a6e9-59eef8f31608" providerId="ADAL" clId="{DC891A4E-33CC-4C00-A262-0A3B495989BB}" dt="2021-10-01T12:16:13.517" v="37" actId="47"/>
        <pc:sldMkLst>
          <pc:docMk/>
          <pc:sldMk cId="2532627540" sldId="308"/>
        </pc:sldMkLst>
      </pc:sldChg>
      <pc:sldChg chg="del">
        <pc:chgData name="Lander Savelkoul" userId="d68c8bb7-4e3f-40e6-a6e9-59eef8f31608" providerId="ADAL" clId="{DC891A4E-33CC-4C00-A262-0A3B495989BB}" dt="2021-10-01T12:16:13.517" v="37" actId="47"/>
        <pc:sldMkLst>
          <pc:docMk/>
          <pc:sldMk cId="2682067810" sldId="309"/>
        </pc:sldMkLst>
      </pc:sldChg>
    </pc:docChg>
  </pc:docChgLst>
  <pc:docChgLst>
    <pc:chgData name="Lander Savelkoul" userId="d68c8bb7-4e3f-40e6-a6e9-59eef8f31608" providerId="ADAL" clId="{FEAEB7FB-F63E-49C3-8296-F46C95E54186}"/>
    <pc:docChg chg="undo redo custSel mod addSld delSld modSld">
      <pc:chgData name="Lander Savelkoul" userId="d68c8bb7-4e3f-40e6-a6e9-59eef8f31608" providerId="ADAL" clId="{FEAEB7FB-F63E-49C3-8296-F46C95E54186}" dt="2020-12-12T17:16:45.570" v="598" actId="2696"/>
      <pc:docMkLst>
        <pc:docMk/>
      </pc:docMkLst>
      <pc:sldChg chg="modSp">
        <pc:chgData name="Lander Savelkoul" userId="d68c8bb7-4e3f-40e6-a6e9-59eef8f31608" providerId="ADAL" clId="{FEAEB7FB-F63E-49C3-8296-F46C95E54186}" dt="2020-12-12T17:15:29.862" v="594" actId="122"/>
        <pc:sldMkLst>
          <pc:docMk/>
          <pc:sldMk cId="76914611" sldId="256"/>
        </pc:sldMkLst>
        <pc:spChg chg="mod">
          <ac:chgData name="Lander Savelkoul" userId="d68c8bb7-4e3f-40e6-a6e9-59eef8f31608" providerId="ADAL" clId="{FEAEB7FB-F63E-49C3-8296-F46C95E54186}" dt="2020-12-12T17:15:29.862" v="594" actId="122"/>
          <ac:spMkLst>
            <pc:docMk/>
            <pc:sldMk cId="76914611" sldId="256"/>
            <ac:spMk id="2" creationId="{00000000-0000-0000-0000-000000000000}"/>
          </ac:spMkLst>
        </pc:spChg>
        <pc:spChg chg="mod">
          <ac:chgData name="Lander Savelkoul" userId="d68c8bb7-4e3f-40e6-a6e9-59eef8f31608" providerId="ADAL" clId="{FEAEB7FB-F63E-49C3-8296-F46C95E54186}" dt="2020-12-12T16:21:22.086" v="207" actId="20577"/>
          <ac:spMkLst>
            <pc:docMk/>
            <pc:sldMk cId="76914611" sldId="256"/>
            <ac:spMk id="3" creationId="{00000000-0000-0000-0000-000000000000}"/>
          </ac:spMkLst>
        </pc:spChg>
      </pc:sldChg>
      <pc:sldChg chg="del">
        <pc:chgData name="Lander Savelkoul" userId="d68c8bb7-4e3f-40e6-a6e9-59eef8f31608" providerId="ADAL" clId="{FEAEB7FB-F63E-49C3-8296-F46C95E54186}" dt="2020-12-12T16:21:28.582" v="208" actId="2696"/>
        <pc:sldMkLst>
          <pc:docMk/>
          <pc:sldMk cId="1030121910" sldId="257"/>
        </pc:sldMkLst>
      </pc:sldChg>
      <pc:sldChg chg="modSp">
        <pc:chgData name="Lander Savelkoul" userId="d68c8bb7-4e3f-40e6-a6e9-59eef8f31608" providerId="ADAL" clId="{FEAEB7FB-F63E-49C3-8296-F46C95E54186}" dt="2020-12-12T17:10:34.068" v="533" actId="20577"/>
        <pc:sldMkLst>
          <pc:docMk/>
          <pc:sldMk cId="245779256" sldId="258"/>
        </pc:sldMkLst>
        <pc:spChg chg="mod">
          <ac:chgData name="Lander Savelkoul" userId="d68c8bb7-4e3f-40e6-a6e9-59eef8f31608" providerId="ADAL" clId="{FEAEB7FB-F63E-49C3-8296-F46C95E54186}" dt="2020-12-12T17:10:34.068" v="533" actId="20577"/>
          <ac:spMkLst>
            <pc:docMk/>
            <pc:sldMk cId="245779256" sldId="258"/>
            <ac:spMk id="9" creationId="{4969F739-84A7-4F19-AD83-B1B0771D19A6}"/>
          </ac:spMkLst>
        </pc:spChg>
      </pc:sldChg>
      <pc:sldChg chg="del">
        <pc:chgData name="Lander Savelkoul" userId="d68c8bb7-4e3f-40e6-a6e9-59eef8f31608" providerId="ADAL" clId="{FEAEB7FB-F63E-49C3-8296-F46C95E54186}" dt="2020-12-12T16:26:01.921" v="262" actId="2696"/>
        <pc:sldMkLst>
          <pc:docMk/>
          <pc:sldMk cId="344571400" sldId="259"/>
        </pc:sldMkLst>
      </pc:sldChg>
      <pc:sldChg chg="addSp delSp modSp mod modClrScheme chgLayout">
        <pc:chgData name="Lander Savelkoul" userId="d68c8bb7-4e3f-40e6-a6e9-59eef8f31608" providerId="ADAL" clId="{FEAEB7FB-F63E-49C3-8296-F46C95E54186}" dt="2020-12-12T15:57:29.721" v="130" actId="27636"/>
        <pc:sldMkLst>
          <pc:docMk/>
          <pc:sldMk cId="2701835122" sldId="260"/>
        </pc:sldMkLst>
        <pc:spChg chg="mod">
          <ac:chgData name="Lander Savelkoul" userId="d68c8bb7-4e3f-40e6-a6e9-59eef8f31608" providerId="ADAL" clId="{FEAEB7FB-F63E-49C3-8296-F46C95E54186}" dt="2020-12-12T15:57:06.206" v="122" actId="26606"/>
          <ac:spMkLst>
            <pc:docMk/>
            <pc:sldMk cId="2701835122" sldId="260"/>
            <ac:spMk id="2" creationId="{B2A07814-4901-41E4-961E-43E166524F6C}"/>
          </ac:spMkLst>
        </pc:spChg>
        <pc:spChg chg="mod ord">
          <ac:chgData name="Lander Savelkoul" userId="d68c8bb7-4e3f-40e6-a6e9-59eef8f31608" providerId="ADAL" clId="{FEAEB7FB-F63E-49C3-8296-F46C95E54186}" dt="2020-12-12T15:57:29.721" v="130" actId="27636"/>
          <ac:spMkLst>
            <pc:docMk/>
            <pc:sldMk cId="2701835122" sldId="260"/>
            <ac:spMk id="10" creationId="{0A33C821-546E-44DA-9773-FAE700E36A32}"/>
          </ac:spMkLst>
        </pc:spChg>
        <pc:picChg chg="add mod">
          <ac:chgData name="Lander Savelkoul" userId="d68c8bb7-4e3f-40e6-a6e9-59eef8f31608" providerId="ADAL" clId="{FEAEB7FB-F63E-49C3-8296-F46C95E54186}" dt="2020-12-12T15:57:06.206" v="122" actId="26606"/>
          <ac:picMkLst>
            <pc:docMk/>
            <pc:sldMk cId="2701835122" sldId="260"/>
            <ac:picMk id="4" creationId="{516B6B87-2873-416B-B246-FF59F8B9ED38}"/>
          </ac:picMkLst>
        </pc:picChg>
        <pc:picChg chg="del">
          <ac:chgData name="Lander Savelkoul" userId="d68c8bb7-4e3f-40e6-a6e9-59eef8f31608" providerId="ADAL" clId="{FEAEB7FB-F63E-49C3-8296-F46C95E54186}" dt="2020-12-12T15:41:32.909" v="0" actId="478"/>
          <ac:picMkLst>
            <pc:docMk/>
            <pc:sldMk cId="2701835122" sldId="260"/>
            <ac:picMk id="7" creationId="{6A8D0F64-468F-4392-A7C3-30EDD0D35C66}"/>
          </ac:picMkLst>
        </pc:picChg>
      </pc:sldChg>
      <pc:sldChg chg="modSp">
        <pc:chgData name="Lander Savelkoul" userId="d68c8bb7-4e3f-40e6-a6e9-59eef8f31608" providerId="ADAL" clId="{FEAEB7FB-F63E-49C3-8296-F46C95E54186}" dt="2020-12-12T16:15:26.031" v="148" actId="20577"/>
        <pc:sldMkLst>
          <pc:docMk/>
          <pc:sldMk cId="2707877738" sldId="261"/>
        </pc:sldMkLst>
        <pc:spChg chg="mod">
          <ac:chgData name="Lander Savelkoul" userId="d68c8bb7-4e3f-40e6-a6e9-59eef8f31608" providerId="ADAL" clId="{FEAEB7FB-F63E-49C3-8296-F46C95E54186}" dt="2020-12-12T16:15:26.031" v="148" actId="20577"/>
          <ac:spMkLst>
            <pc:docMk/>
            <pc:sldMk cId="2707877738" sldId="261"/>
            <ac:spMk id="2" creationId="{71E7B11C-78EA-4163-B8DC-6DF243F4A830}"/>
          </ac:spMkLst>
        </pc:spChg>
      </pc:sldChg>
      <pc:sldChg chg="addSp modSp">
        <pc:chgData name="Lander Savelkoul" userId="d68c8bb7-4e3f-40e6-a6e9-59eef8f31608" providerId="ADAL" clId="{FEAEB7FB-F63E-49C3-8296-F46C95E54186}" dt="2020-12-12T16:21:08.335" v="187" actId="14100"/>
        <pc:sldMkLst>
          <pc:docMk/>
          <pc:sldMk cId="4089265286" sldId="262"/>
        </pc:sldMkLst>
        <pc:spChg chg="mod ord">
          <ac:chgData name="Lander Savelkoul" userId="d68c8bb7-4e3f-40e6-a6e9-59eef8f31608" providerId="ADAL" clId="{FEAEB7FB-F63E-49C3-8296-F46C95E54186}" dt="2020-12-12T16:21:03.715" v="185" actId="26606"/>
          <ac:spMkLst>
            <pc:docMk/>
            <pc:sldMk cId="4089265286" sldId="262"/>
            <ac:spMk id="2" creationId="{7DF6830F-462B-4326-BA29-02E0218FF72D}"/>
          </ac:spMkLst>
        </pc:spChg>
        <pc:picChg chg="add mod">
          <ac:chgData name="Lander Savelkoul" userId="d68c8bb7-4e3f-40e6-a6e9-59eef8f31608" providerId="ADAL" clId="{FEAEB7FB-F63E-49C3-8296-F46C95E54186}" dt="2020-12-12T16:21:03.715" v="185" actId="26606"/>
          <ac:picMkLst>
            <pc:docMk/>
            <pc:sldMk cId="4089265286" sldId="262"/>
            <ac:picMk id="3" creationId="{D8B2868D-BF05-487B-BC79-8394204CC35F}"/>
          </ac:picMkLst>
        </pc:picChg>
        <pc:picChg chg="add mod ord">
          <ac:chgData name="Lander Savelkoul" userId="d68c8bb7-4e3f-40e6-a6e9-59eef8f31608" providerId="ADAL" clId="{FEAEB7FB-F63E-49C3-8296-F46C95E54186}" dt="2020-12-12T16:21:03.715" v="185" actId="26606"/>
          <ac:picMkLst>
            <pc:docMk/>
            <pc:sldMk cId="4089265286" sldId="262"/>
            <ac:picMk id="4" creationId="{D4C24A65-642C-4F31-95A8-633A8CF6A2F0}"/>
          </ac:picMkLst>
        </pc:picChg>
        <pc:picChg chg="add mod ord">
          <ac:chgData name="Lander Savelkoul" userId="d68c8bb7-4e3f-40e6-a6e9-59eef8f31608" providerId="ADAL" clId="{FEAEB7FB-F63E-49C3-8296-F46C95E54186}" dt="2020-12-12T16:21:03.715" v="185" actId="26606"/>
          <ac:picMkLst>
            <pc:docMk/>
            <pc:sldMk cId="4089265286" sldId="262"/>
            <ac:picMk id="5" creationId="{C28F8F06-2FC3-47E9-930A-EDBFBBA6F849}"/>
          </ac:picMkLst>
        </pc:picChg>
        <pc:picChg chg="add mod ord">
          <ac:chgData name="Lander Savelkoul" userId="d68c8bb7-4e3f-40e6-a6e9-59eef8f31608" providerId="ADAL" clId="{FEAEB7FB-F63E-49C3-8296-F46C95E54186}" dt="2020-12-12T16:21:03.715" v="185" actId="26606"/>
          <ac:picMkLst>
            <pc:docMk/>
            <pc:sldMk cId="4089265286" sldId="262"/>
            <ac:picMk id="6" creationId="{C595A42D-92FD-4409-BC8C-3E4018512269}"/>
          </ac:picMkLst>
        </pc:picChg>
        <pc:picChg chg="add mod">
          <ac:chgData name="Lander Savelkoul" userId="d68c8bb7-4e3f-40e6-a6e9-59eef8f31608" providerId="ADAL" clId="{FEAEB7FB-F63E-49C3-8296-F46C95E54186}" dt="2020-12-12T16:21:08.335" v="187" actId="14100"/>
          <ac:picMkLst>
            <pc:docMk/>
            <pc:sldMk cId="4089265286" sldId="262"/>
            <ac:picMk id="7" creationId="{18119CBA-89C3-40FB-927D-B31E5F187797}"/>
          </ac:picMkLst>
        </pc:picChg>
        <pc:picChg chg="add mod">
          <ac:chgData name="Lander Savelkoul" userId="d68c8bb7-4e3f-40e6-a6e9-59eef8f31608" providerId="ADAL" clId="{FEAEB7FB-F63E-49C3-8296-F46C95E54186}" dt="2020-12-12T16:21:03.715" v="185" actId="26606"/>
          <ac:picMkLst>
            <pc:docMk/>
            <pc:sldMk cId="4089265286" sldId="262"/>
            <ac:picMk id="8" creationId="{48189D3D-093E-4C22-9BFC-67F0241A56D3}"/>
          </ac:picMkLst>
        </pc:picChg>
      </pc:sldChg>
      <pc:sldChg chg="addSp delSp modSp">
        <pc:chgData name="Lander Savelkoul" userId="d68c8bb7-4e3f-40e6-a6e9-59eef8f31608" providerId="ADAL" clId="{FEAEB7FB-F63E-49C3-8296-F46C95E54186}" dt="2020-12-12T16:36:27.887" v="374" actId="1076"/>
        <pc:sldMkLst>
          <pc:docMk/>
          <pc:sldMk cId="1477508755" sldId="263"/>
        </pc:sldMkLst>
        <pc:spChg chg="del mod">
          <ac:chgData name="Lander Savelkoul" userId="d68c8bb7-4e3f-40e6-a6e9-59eef8f31608" providerId="ADAL" clId="{FEAEB7FB-F63E-49C3-8296-F46C95E54186}" dt="2020-12-12T16:32:36.066" v="347" actId="478"/>
          <ac:spMkLst>
            <pc:docMk/>
            <pc:sldMk cId="1477508755" sldId="263"/>
            <ac:spMk id="2" creationId="{1451A985-B1DD-4D73-B451-CC620814C0E8}"/>
          </ac:spMkLst>
        </pc:spChg>
        <pc:spChg chg="del">
          <ac:chgData name="Lander Savelkoul" userId="d68c8bb7-4e3f-40e6-a6e9-59eef8f31608" providerId="ADAL" clId="{FEAEB7FB-F63E-49C3-8296-F46C95E54186}" dt="2020-12-12T16:22:43.770" v="217" actId="478"/>
          <ac:spMkLst>
            <pc:docMk/>
            <pc:sldMk cId="1477508755" sldId="263"/>
            <ac:spMk id="3" creationId="{1CFD5EAD-0CDA-46E5-A5F6-12A1A7FCA3ED}"/>
          </ac:spMkLst>
        </pc:spChg>
        <pc:spChg chg="add del mod">
          <ac:chgData name="Lander Savelkoul" userId="d68c8bb7-4e3f-40e6-a6e9-59eef8f31608" providerId="ADAL" clId="{FEAEB7FB-F63E-49C3-8296-F46C95E54186}" dt="2020-12-12T16:32:37.499" v="348" actId="478"/>
          <ac:spMkLst>
            <pc:docMk/>
            <pc:sldMk cId="1477508755" sldId="263"/>
            <ac:spMk id="12" creationId="{141ACCAC-8652-4AAD-B8E9-D98B5189524B}"/>
          </ac:spMkLst>
        </pc:spChg>
        <pc:spChg chg="add mod">
          <ac:chgData name="Lander Savelkoul" userId="d68c8bb7-4e3f-40e6-a6e9-59eef8f31608" providerId="ADAL" clId="{FEAEB7FB-F63E-49C3-8296-F46C95E54186}" dt="2020-12-12T16:36:06.583" v="367" actId="1076"/>
          <ac:spMkLst>
            <pc:docMk/>
            <pc:sldMk cId="1477508755" sldId="263"/>
            <ac:spMk id="18" creationId="{790B9ECC-D842-48F3-A465-B003B2D389D1}"/>
          </ac:spMkLst>
        </pc:spChg>
        <pc:spChg chg="add mod">
          <ac:chgData name="Lander Savelkoul" userId="d68c8bb7-4e3f-40e6-a6e9-59eef8f31608" providerId="ADAL" clId="{FEAEB7FB-F63E-49C3-8296-F46C95E54186}" dt="2020-12-12T16:36:27.887" v="374" actId="1076"/>
          <ac:spMkLst>
            <pc:docMk/>
            <pc:sldMk cId="1477508755" sldId="263"/>
            <ac:spMk id="19" creationId="{11B7BF36-E56D-4400-9E28-E15171FA93EB}"/>
          </ac:spMkLst>
        </pc:spChg>
        <pc:spChg chg="add mod">
          <ac:chgData name="Lander Savelkoul" userId="d68c8bb7-4e3f-40e6-a6e9-59eef8f31608" providerId="ADAL" clId="{FEAEB7FB-F63E-49C3-8296-F46C95E54186}" dt="2020-12-12T16:36:24.999" v="373" actId="1076"/>
          <ac:spMkLst>
            <pc:docMk/>
            <pc:sldMk cId="1477508755" sldId="263"/>
            <ac:spMk id="20" creationId="{90E7D5E3-02D3-4ADE-B5E3-B688474CBC3B}"/>
          </ac:spMkLst>
        </pc:spChg>
        <pc:picChg chg="add mod">
          <ac:chgData name="Lander Savelkoul" userId="d68c8bb7-4e3f-40e6-a6e9-59eef8f31608" providerId="ADAL" clId="{FEAEB7FB-F63E-49C3-8296-F46C95E54186}" dt="2020-12-12T16:32:30.262" v="345" actId="1076"/>
          <ac:picMkLst>
            <pc:docMk/>
            <pc:sldMk cId="1477508755" sldId="263"/>
            <ac:picMk id="5" creationId="{26606A98-C38C-4E4E-98D0-1A061EBDD5C3}"/>
          </ac:picMkLst>
        </pc:picChg>
        <pc:picChg chg="add mod">
          <ac:chgData name="Lander Savelkoul" userId="d68c8bb7-4e3f-40e6-a6e9-59eef8f31608" providerId="ADAL" clId="{FEAEB7FB-F63E-49C3-8296-F46C95E54186}" dt="2020-12-12T16:32:40.350" v="349" actId="1076"/>
          <ac:picMkLst>
            <pc:docMk/>
            <pc:sldMk cId="1477508755" sldId="263"/>
            <ac:picMk id="7" creationId="{4C8E5FBE-3E4F-4B1E-B1C5-66F3A88BD8FD}"/>
          </ac:picMkLst>
        </pc:picChg>
        <pc:picChg chg="add mod">
          <ac:chgData name="Lander Savelkoul" userId="d68c8bb7-4e3f-40e6-a6e9-59eef8f31608" providerId="ADAL" clId="{FEAEB7FB-F63E-49C3-8296-F46C95E54186}" dt="2020-12-12T16:36:22.735" v="372" actId="1076"/>
          <ac:picMkLst>
            <pc:docMk/>
            <pc:sldMk cId="1477508755" sldId="263"/>
            <ac:picMk id="9" creationId="{DCB78D17-7CC5-43A1-A053-EB7B2E2EF88A}"/>
          </ac:picMkLst>
        </pc:picChg>
        <pc:picChg chg="add mod">
          <ac:chgData name="Lander Savelkoul" userId="d68c8bb7-4e3f-40e6-a6e9-59eef8f31608" providerId="ADAL" clId="{FEAEB7FB-F63E-49C3-8296-F46C95E54186}" dt="2020-12-12T16:32:31.622" v="346" actId="1076"/>
          <ac:picMkLst>
            <pc:docMk/>
            <pc:sldMk cId="1477508755" sldId="263"/>
            <ac:picMk id="10" creationId="{9AF04A6E-E278-49A1-B170-1C0C17249AF8}"/>
          </ac:picMkLst>
        </pc:picChg>
        <pc:picChg chg="add mod">
          <ac:chgData name="Lander Savelkoul" userId="d68c8bb7-4e3f-40e6-a6e9-59eef8f31608" providerId="ADAL" clId="{FEAEB7FB-F63E-49C3-8296-F46C95E54186}" dt="2020-12-12T16:33:17.998" v="355" actId="1076"/>
          <ac:picMkLst>
            <pc:docMk/>
            <pc:sldMk cId="1477508755" sldId="263"/>
            <ac:picMk id="13" creationId="{6145EEA9-508D-4389-9C78-1EA0BD250C07}"/>
          </ac:picMkLst>
        </pc:picChg>
        <pc:picChg chg="add mod">
          <ac:chgData name="Lander Savelkoul" userId="d68c8bb7-4e3f-40e6-a6e9-59eef8f31608" providerId="ADAL" clId="{FEAEB7FB-F63E-49C3-8296-F46C95E54186}" dt="2020-12-12T16:35:44.198" v="362" actId="1076"/>
          <ac:picMkLst>
            <pc:docMk/>
            <pc:sldMk cId="1477508755" sldId="263"/>
            <ac:picMk id="14" creationId="{3EE7BE99-FEB9-46E7-B780-AB16CD886F32}"/>
          </ac:picMkLst>
        </pc:picChg>
        <pc:cxnChg chg="add del mod">
          <ac:chgData name="Lander Savelkoul" userId="d68c8bb7-4e3f-40e6-a6e9-59eef8f31608" providerId="ADAL" clId="{FEAEB7FB-F63E-49C3-8296-F46C95E54186}" dt="2020-12-12T16:36:08.897" v="368" actId="478"/>
          <ac:cxnSpMkLst>
            <pc:docMk/>
            <pc:sldMk cId="1477508755" sldId="263"/>
            <ac:cxnSpMk id="16" creationId="{A9756DA2-3C9B-43A2-B6EE-F399C85BFD28}"/>
          </ac:cxnSpMkLst>
        </pc:cxnChg>
      </pc:sldChg>
      <pc:sldChg chg="addSp delSp modSp">
        <pc:chgData name="Lander Savelkoul" userId="d68c8bb7-4e3f-40e6-a6e9-59eef8f31608" providerId="ADAL" clId="{FEAEB7FB-F63E-49C3-8296-F46C95E54186}" dt="2020-12-12T17:09:03.426" v="457" actId="1076"/>
        <pc:sldMkLst>
          <pc:docMk/>
          <pc:sldMk cId="3346385990" sldId="264"/>
        </pc:sldMkLst>
        <pc:spChg chg="del mod">
          <ac:chgData name="Lander Savelkoul" userId="d68c8bb7-4e3f-40e6-a6e9-59eef8f31608" providerId="ADAL" clId="{FEAEB7FB-F63E-49C3-8296-F46C95E54186}" dt="2020-12-12T16:36:58.384" v="375" actId="478"/>
          <ac:spMkLst>
            <pc:docMk/>
            <pc:sldMk cId="3346385990" sldId="264"/>
            <ac:spMk id="2" creationId="{ACF1D167-AF57-4DE6-B4B6-8EDFBE02B57F}"/>
          </ac:spMkLst>
        </pc:spChg>
        <pc:spChg chg="del">
          <ac:chgData name="Lander Savelkoul" userId="d68c8bb7-4e3f-40e6-a6e9-59eef8f31608" providerId="ADAL" clId="{FEAEB7FB-F63E-49C3-8296-F46C95E54186}" dt="2020-12-12T16:24:04.538" v="235" actId="478"/>
          <ac:spMkLst>
            <pc:docMk/>
            <pc:sldMk cId="3346385990" sldId="264"/>
            <ac:spMk id="3" creationId="{5380EEB1-9553-4A6E-88ED-C63AE358229A}"/>
          </ac:spMkLst>
        </pc:spChg>
        <pc:spChg chg="add del mod">
          <ac:chgData name="Lander Savelkoul" userId="d68c8bb7-4e3f-40e6-a6e9-59eef8f31608" providerId="ADAL" clId="{FEAEB7FB-F63E-49C3-8296-F46C95E54186}" dt="2020-12-12T16:37:16.762" v="380" actId="478"/>
          <ac:spMkLst>
            <pc:docMk/>
            <pc:sldMk cId="3346385990" sldId="264"/>
            <ac:spMk id="11" creationId="{BE165880-2B59-48F3-B1CA-D55C71DE8029}"/>
          </ac:spMkLst>
        </pc:spChg>
        <pc:spChg chg="add mod">
          <ac:chgData name="Lander Savelkoul" userId="d68c8bb7-4e3f-40e6-a6e9-59eef8f31608" providerId="ADAL" clId="{FEAEB7FB-F63E-49C3-8296-F46C95E54186}" dt="2020-12-12T17:04:57.074" v="416" actId="1076"/>
          <ac:spMkLst>
            <pc:docMk/>
            <pc:sldMk cId="3346385990" sldId="264"/>
            <ac:spMk id="15" creationId="{28EADA1A-28E9-4701-9614-50E540E30C2B}"/>
          </ac:spMkLst>
        </pc:spChg>
        <pc:spChg chg="add mod">
          <ac:chgData name="Lander Savelkoul" userId="d68c8bb7-4e3f-40e6-a6e9-59eef8f31608" providerId="ADAL" clId="{FEAEB7FB-F63E-49C3-8296-F46C95E54186}" dt="2020-12-12T17:04:48.322" v="415" actId="1076"/>
          <ac:spMkLst>
            <pc:docMk/>
            <pc:sldMk cId="3346385990" sldId="264"/>
            <ac:spMk id="16" creationId="{620DCF09-7BAF-410B-99B9-BEAB2DCF8DD3}"/>
          </ac:spMkLst>
        </pc:spChg>
        <pc:spChg chg="add mod">
          <ac:chgData name="Lander Savelkoul" userId="d68c8bb7-4e3f-40e6-a6e9-59eef8f31608" providerId="ADAL" clId="{FEAEB7FB-F63E-49C3-8296-F46C95E54186}" dt="2020-12-12T17:09:03.426" v="457" actId="1076"/>
          <ac:spMkLst>
            <pc:docMk/>
            <pc:sldMk cId="3346385990" sldId="264"/>
            <ac:spMk id="17" creationId="{A278C301-79E4-4A91-9BA8-9DBEB86D4E95}"/>
          </ac:spMkLst>
        </pc:spChg>
        <pc:picChg chg="add mod">
          <ac:chgData name="Lander Savelkoul" userId="d68c8bb7-4e3f-40e6-a6e9-59eef8f31608" providerId="ADAL" clId="{FEAEB7FB-F63E-49C3-8296-F46C95E54186}" dt="2020-12-12T17:04:30.489" v="410" actId="1076"/>
          <ac:picMkLst>
            <pc:docMk/>
            <pc:sldMk cId="3346385990" sldId="264"/>
            <ac:picMk id="5" creationId="{4846C898-F6D2-47E3-946C-80F6C799DB9A}"/>
          </ac:picMkLst>
        </pc:picChg>
        <pc:picChg chg="add mod">
          <ac:chgData name="Lander Savelkoul" userId="d68c8bb7-4e3f-40e6-a6e9-59eef8f31608" providerId="ADAL" clId="{FEAEB7FB-F63E-49C3-8296-F46C95E54186}" dt="2020-12-12T17:01:52.080" v="403" actId="1076"/>
          <ac:picMkLst>
            <pc:docMk/>
            <pc:sldMk cId="3346385990" sldId="264"/>
            <ac:picMk id="7" creationId="{3CE76A9D-2440-4A11-8537-3C6D661691FF}"/>
          </ac:picMkLst>
        </pc:picChg>
        <pc:picChg chg="add mod">
          <ac:chgData name="Lander Savelkoul" userId="d68c8bb7-4e3f-40e6-a6e9-59eef8f31608" providerId="ADAL" clId="{FEAEB7FB-F63E-49C3-8296-F46C95E54186}" dt="2020-12-12T17:08:58.938" v="456" actId="1076"/>
          <ac:picMkLst>
            <pc:docMk/>
            <pc:sldMk cId="3346385990" sldId="264"/>
            <ac:picMk id="9" creationId="{69428619-6AF6-401E-B59F-C95FFC07D428}"/>
          </ac:picMkLst>
        </pc:picChg>
        <pc:picChg chg="add mod">
          <ac:chgData name="Lander Savelkoul" userId="d68c8bb7-4e3f-40e6-a6e9-59eef8f31608" providerId="ADAL" clId="{FEAEB7FB-F63E-49C3-8296-F46C95E54186}" dt="2020-12-12T17:01:23.897" v="394" actId="1076"/>
          <ac:picMkLst>
            <pc:docMk/>
            <pc:sldMk cId="3346385990" sldId="264"/>
            <ac:picMk id="12" creationId="{337A7F52-64F1-4A17-A67D-9D6C4C4F931B}"/>
          </ac:picMkLst>
        </pc:picChg>
        <pc:picChg chg="add mod">
          <ac:chgData name="Lander Savelkoul" userId="d68c8bb7-4e3f-40e6-a6e9-59eef8f31608" providerId="ADAL" clId="{FEAEB7FB-F63E-49C3-8296-F46C95E54186}" dt="2020-12-12T17:08:53.416" v="453" actId="14100"/>
          <ac:picMkLst>
            <pc:docMk/>
            <pc:sldMk cId="3346385990" sldId="264"/>
            <ac:picMk id="13" creationId="{256CC29E-B4A9-4D20-B29C-7BC207540A86}"/>
          </ac:picMkLst>
        </pc:picChg>
        <pc:picChg chg="add mod">
          <ac:chgData name="Lander Savelkoul" userId="d68c8bb7-4e3f-40e6-a6e9-59eef8f31608" providerId="ADAL" clId="{FEAEB7FB-F63E-49C3-8296-F46C95E54186}" dt="2020-12-12T17:08:56.977" v="455" actId="1076"/>
          <ac:picMkLst>
            <pc:docMk/>
            <pc:sldMk cId="3346385990" sldId="264"/>
            <ac:picMk id="14" creationId="{517D1752-826C-4A47-B72C-9D44FA9D55ED}"/>
          </ac:picMkLst>
        </pc:picChg>
      </pc:sldChg>
      <pc:sldChg chg="modSp">
        <pc:chgData name="Lander Savelkoul" userId="d68c8bb7-4e3f-40e6-a6e9-59eef8f31608" providerId="ADAL" clId="{FEAEB7FB-F63E-49C3-8296-F46C95E54186}" dt="2020-12-12T17:10:54.243" v="534" actId="20577"/>
        <pc:sldMkLst>
          <pc:docMk/>
          <pc:sldMk cId="1311060377" sldId="265"/>
        </pc:sldMkLst>
        <pc:spChg chg="mod">
          <ac:chgData name="Lander Savelkoul" userId="d68c8bb7-4e3f-40e6-a6e9-59eef8f31608" providerId="ADAL" clId="{FEAEB7FB-F63E-49C3-8296-F46C95E54186}" dt="2020-12-12T17:10:54.243" v="534" actId="20577"/>
          <ac:spMkLst>
            <pc:docMk/>
            <pc:sldMk cId="1311060377" sldId="265"/>
            <ac:spMk id="6" creationId="{79BB9C8E-8129-43B4-80C9-E414517A5708}"/>
          </ac:spMkLst>
        </pc:spChg>
      </pc:sldChg>
      <pc:sldChg chg="addSp modSp add">
        <pc:chgData name="Lander Savelkoul" userId="d68c8bb7-4e3f-40e6-a6e9-59eef8f31608" providerId="ADAL" clId="{FEAEB7FB-F63E-49C3-8296-F46C95E54186}" dt="2020-12-12T15:54:54.451" v="115" actId="1076"/>
        <pc:sldMkLst>
          <pc:docMk/>
          <pc:sldMk cId="4250827250" sldId="266"/>
        </pc:sldMkLst>
        <pc:spChg chg="mod">
          <ac:chgData name="Lander Savelkoul" userId="d68c8bb7-4e3f-40e6-a6e9-59eef8f31608" providerId="ADAL" clId="{FEAEB7FB-F63E-49C3-8296-F46C95E54186}" dt="2020-12-12T15:54:41.888" v="111" actId="20577"/>
          <ac:spMkLst>
            <pc:docMk/>
            <pc:sldMk cId="4250827250" sldId="266"/>
            <ac:spMk id="2" creationId="{8D16B61C-A008-4DA1-ABB1-F9D41DE40898}"/>
          </ac:spMkLst>
        </pc:spChg>
        <pc:spChg chg="mod">
          <ac:chgData name="Lander Savelkoul" userId="d68c8bb7-4e3f-40e6-a6e9-59eef8f31608" providerId="ADAL" clId="{FEAEB7FB-F63E-49C3-8296-F46C95E54186}" dt="2020-12-12T15:54:31.443" v="85" actId="14100"/>
          <ac:spMkLst>
            <pc:docMk/>
            <pc:sldMk cId="4250827250" sldId="266"/>
            <ac:spMk id="3" creationId="{22BB157F-1295-4838-B162-7805F9E20E05}"/>
          </ac:spMkLst>
        </pc:spChg>
        <pc:picChg chg="add mod">
          <ac:chgData name="Lander Savelkoul" userId="d68c8bb7-4e3f-40e6-a6e9-59eef8f31608" providerId="ADAL" clId="{FEAEB7FB-F63E-49C3-8296-F46C95E54186}" dt="2020-12-12T15:54:54.451" v="115" actId="1076"/>
          <ac:picMkLst>
            <pc:docMk/>
            <pc:sldMk cId="4250827250" sldId="266"/>
            <ac:picMk id="4" creationId="{FA66A76D-ABDA-47DF-8E3D-B7CA3E89062F}"/>
          </ac:picMkLst>
        </pc:picChg>
      </pc:sldChg>
      <pc:sldChg chg="addSp delSp modSp add">
        <pc:chgData name="Lander Savelkoul" userId="d68c8bb7-4e3f-40e6-a6e9-59eef8f31608" providerId="ADAL" clId="{FEAEB7FB-F63E-49C3-8296-F46C95E54186}" dt="2020-12-12T17:08:39.224" v="450" actId="1076"/>
        <pc:sldMkLst>
          <pc:docMk/>
          <pc:sldMk cId="615759081" sldId="267"/>
        </pc:sldMkLst>
        <pc:spChg chg="del mod">
          <ac:chgData name="Lander Savelkoul" userId="d68c8bb7-4e3f-40e6-a6e9-59eef8f31608" providerId="ADAL" clId="{FEAEB7FB-F63E-49C3-8296-F46C95E54186}" dt="2020-12-12T16:37:01.442" v="376" actId="478"/>
          <ac:spMkLst>
            <pc:docMk/>
            <pc:sldMk cId="615759081" sldId="267"/>
            <ac:spMk id="2" creationId="{6388E0C8-0FA6-41F1-8476-6D8FAA6717FB}"/>
          </ac:spMkLst>
        </pc:spChg>
        <pc:spChg chg="del">
          <ac:chgData name="Lander Savelkoul" userId="d68c8bb7-4e3f-40e6-a6e9-59eef8f31608" providerId="ADAL" clId="{FEAEB7FB-F63E-49C3-8296-F46C95E54186}" dt="2020-12-12T16:26:34.887" v="272" actId="478"/>
          <ac:spMkLst>
            <pc:docMk/>
            <pc:sldMk cId="615759081" sldId="267"/>
            <ac:spMk id="3" creationId="{40E99465-FDB2-4B0A-8389-FD19107124C7}"/>
          </ac:spMkLst>
        </pc:spChg>
        <pc:spChg chg="add del mod">
          <ac:chgData name="Lander Savelkoul" userId="d68c8bb7-4e3f-40e6-a6e9-59eef8f31608" providerId="ADAL" clId="{FEAEB7FB-F63E-49C3-8296-F46C95E54186}" dt="2020-12-12T16:37:03.933" v="377" actId="478"/>
          <ac:spMkLst>
            <pc:docMk/>
            <pc:sldMk cId="615759081" sldId="267"/>
            <ac:spMk id="13" creationId="{AB337E21-CCDE-425B-B54E-8ACC18E4CD67}"/>
          </ac:spMkLst>
        </pc:spChg>
        <pc:spChg chg="add mod">
          <ac:chgData name="Lander Savelkoul" userId="d68c8bb7-4e3f-40e6-a6e9-59eef8f31608" providerId="ADAL" clId="{FEAEB7FB-F63E-49C3-8296-F46C95E54186}" dt="2020-12-12T17:08:39.224" v="450" actId="1076"/>
          <ac:spMkLst>
            <pc:docMk/>
            <pc:sldMk cId="615759081" sldId="267"/>
            <ac:spMk id="17" creationId="{DFD171CA-5C35-4BEC-A3D4-C694BA55633D}"/>
          </ac:spMkLst>
        </pc:spChg>
        <pc:spChg chg="add mod">
          <ac:chgData name="Lander Savelkoul" userId="d68c8bb7-4e3f-40e6-a6e9-59eef8f31608" providerId="ADAL" clId="{FEAEB7FB-F63E-49C3-8296-F46C95E54186}" dt="2020-12-12T17:08:32.618" v="449" actId="1076"/>
          <ac:spMkLst>
            <pc:docMk/>
            <pc:sldMk cId="615759081" sldId="267"/>
            <ac:spMk id="18" creationId="{03981036-D034-468D-BEF8-F52744C9A72E}"/>
          </ac:spMkLst>
        </pc:spChg>
        <pc:spChg chg="add mod">
          <ac:chgData name="Lander Savelkoul" userId="d68c8bb7-4e3f-40e6-a6e9-59eef8f31608" providerId="ADAL" clId="{FEAEB7FB-F63E-49C3-8296-F46C95E54186}" dt="2020-12-12T17:08:28.458" v="447" actId="1076"/>
          <ac:spMkLst>
            <pc:docMk/>
            <pc:sldMk cId="615759081" sldId="267"/>
            <ac:spMk id="19" creationId="{491679C7-E06D-4D20-A5DD-B0BD0F02ED9B}"/>
          </ac:spMkLst>
        </pc:spChg>
        <pc:picChg chg="add mod">
          <ac:chgData name="Lander Savelkoul" userId="d68c8bb7-4e3f-40e6-a6e9-59eef8f31608" providerId="ADAL" clId="{FEAEB7FB-F63E-49C3-8296-F46C95E54186}" dt="2020-12-12T17:08:14.264" v="442" actId="1076"/>
          <ac:picMkLst>
            <pc:docMk/>
            <pc:sldMk cId="615759081" sldId="267"/>
            <ac:picMk id="5" creationId="{A4B1364C-8A12-4B65-B72C-9A9F98526BDE}"/>
          </ac:picMkLst>
        </pc:picChg>
        <pc:picChg chg="add mod">
          <ac:chgData name="Lander Savelkoul" userId="d68c8bb7-4e3f-40e6-a6e9-59eef8f31608" providerId="ADAL" clId="{FEAEB7FB-F63E-49C3-8296-F46C95E54186}" dt="2020-12-12T17:08:16.226" v="443" actId="1076"/>
          <ac:picMkLst>
            <pc:docMk/>
            <pc:sldMk cId="615759081" sldId="267"/>
            <ac:picMk id="7" creationId="{C2B7F343-2ECF-420A-8FDC-E5E7D810F884}"/>
          </ac:picMkLst>
        </pc:picChg>
        <pc:picChg chg="add del mod">
          <ac:chgData name="Lander Savelkoul" userId="d68c8bb7-4e3f-40e6-a6e9-59eef8f31608" providerId="ADAL" clId="{FEAEB7FB-F63E-49C3-8296-F46C95E54186}" dt="2020-12-12T16:30:24.102" v="327" actId="478"/>
          <ac:picMkLst>
            <pc:docMk/>
            <pc:sldMk cId="615759081" sldId="267"/>
            <ac:picMk id="9" creationId="{98C02AF1-5B78-4ED5-AE3B-20CB91D8E28C}"/>
          </ac:picMkLst>
        </pc:picChg>
        <pc:picChg chg="add mod">
          <ac:chgData name="Lander Savelkoul" userId="d68c8bb7-4e3f-40e6-a6e9-59eef8f31608" providerId="ADAL" clId="{FEAEB7FB-F63E-49C3-8296-F46C95E54186}" dt="2020-12-12T17:08:05.785" v="440" actId="1076"/>
          <ac:picMkLst>
            <pc:docMk/>
            <pc:sldMk cId="615759081" sldId="267"/>
            <ac:picMk id="11" creationId="{870F053A-A37C-42C6-8E1F-0DE31192E0E1}"/>
          </ac:picMkLst>
        </pc:picChg>
        <pc:picChg chg="add mod">
          <ac:chgData name="Lander Savelkoul" userId="d68c8bb7-4e3f-40e6-a6e9-59eef8f31608" providerId="ADAL" clId="{FEAEB7FB-F63E-49C3-8296-F46C95E54186}" dt="2020-12-12T17:05:42.377" v="421" actId="1076"/>
          <ac:picMkLst>
            <pc:docMk/>
            <pc:sldMk cId="615759081" sldId="267"/>
            <ac:picMk id="14" creationId="{25B6D38F-A00F-42CC-976F-5BBE2DB9FC36}"/>
          </ac:picMkLst>
        </pc:picChg>
        <pc:picChg chg="add mod">
          <ac:chgData name="Lander Savelkoul" userId="d68c8bb7-4e3f-40e6-a6e9-59eef8f31608" providerId="ADAL" clId="{FEAEB7FB-F63E-49C3-8296-F46C95E54186}" dt="2020-12-12T17:07:14.370" v="428" actId="14100"/>
          <ac:picMkLst>
            <pc:docMk/>
            <pc:sldMk cId="615759081" sldId="267"/>
            <ac:picMk id="15" creationId="{BF7B7858-2064-446D-B1CE-F3659622F98B}"/>
          </ac:picMkLst>
        </pc:picChg>
        <pc:picChg chg="add mod">
          <ac:chgData name="Lander Savelkoul" userId="d68c8bb7-4e3f-40e6-a6e9-59eef8f31608" providerId="ADAL" clId="{FEAEB7FB-F63E-49C3-8296-F46C95E54186}" dt="2020-12-12T17:07:58.954" v="437" actId="14100"/>
          <ac:picMkLst>
            <pc:docMk/>
            <pc:sldMk cId="615759081" sldId="267"/>
            <ac:picMk id="16" creationId="{2E97FC59-DD3F-4F10-AB6B-744A8AE46A7A}"/>
          </ac:picMkLst>
        </pc:picChg>
      </pc:sldChg>
      <pc:sldChg chg="addSp delSp modSp add">
        <pc:chgData name="Lander Savelkoul" userId="d68c8bb7-4e3f-40e6-a6e9-59eef8f31608" providerId="ADAL" clId="{FEAEB7FB-F63E-49C3-8296-F46C95E54186}" dt="2020-12-12T17:14:06.626" v="574" actId="1076"/>
        <pc:sldMkLst>
          <pc:docMk/>
          <pc:sldMk cId="3783208081" sldId="268"/>
        </pc:sldMkLst>
        <pc:spChg chg="del mod">
          <ac:chgData name="Lander Savelkoul" userId="d68c8bb7-4e3f-40e6-a6e9-59eef8f31608" providerId="ADAL" clId="{FEAEB7FB-F63E-49C3-8296-F46C95E54186}" dt="2020-12-12T16:37:06.239" v="378" actId="478"/>
          <ac:spMkLst>
            <pc:docMk/>
            <pc:sldMk cId="3783208081" sldId="268"/>
            <ac:spMk id="2" creationId="{49C8ED2A-BE54-4EEA-9E82-FFA75D028169}"/>
          </ac:spMkLst>
        </pc:spChg>
        <pc:spChg chg="del">
          <ac:chgData name="Lander Savelkoul" userId="d68c8bb7-4e3f-40e6-a6e9-59eef8f31608" providerId="ADAL" clId="{FEAEB7FB-F63E-49C3-8296-F46C95E54186}" dt="2020-12-12T16:26:31.852" v="271" actId="478"/>
          <ac:spMkLst>
            <pc:docMk/>
            <pc:sldMk cId="3783208081" sldId="268"/>
            <ac:spMk id="3" creationId="{D08E89E2-C95D-4DEF-87A2-C6E6C13508CE}"/>
          </ac:spMkLst>
        </pc:spChg>
        <pc:spChg chg="add del mod">
          <ac:chgData name="Lander Savelkoul" userId="d68c8bb7-4e3f-40e6-a6e9-59eef8f31608" providerId="ADAL" clId="{FEAEB7FB-F63E-49C3-8296-F46C95E54186}" dt="2020-12-12T16:37:08.412" v="379" actId="478"/>
          <ac:spMkLst>
            <pc:docMk/>
            <pc:sldMk cId="3783208081" sldId="268"/>
            <ac:spMk id="12" creationId="{E01BA899-7F91-46FA-BB5C-D1AECC7C2E60}"/>
          </ac:spMkLst>
        </pc:spChg>
        <pc:spChg chg="add mod">
          <ac:chgData name="Lander Savelkoul" userId="d68c8bb7-4e3f-40e6-a6e9-59eef8f31608" providerId="ADAL" clId="{FEAEB7FB-F63E-49C3-8296-F46C95E54186}" dt="2020-12-12T17:14:01.234" v="573" actId="1076"/>
          <ac:spMkLst>
            <pc:docMk/>
            <pc:sldMk cId="3783208081" sldId="268"/>
            <ac:spMk id="16" creationId="{3EBDC88E-6499-4B5A-82D6-F3DB90B56E8D}"/>
          </ac:spMkLst>
        </pc:spChg>
        <pc:spChg chg="add mod">
          <ac:chgData name="Lander Savelkoul" userId="d68c8bb7-4e3f-40e6-a6e9-59eef8f31608" providerId="ADAL" clId="{FEAEB7FB-F63E-49C3-8296-F46C95E54186}" dt="2020-12-12T17:13:56.442" v="572" actId="1076"/>
          <ac:spMkLst>
            <pc:docMk/>
            <pc:sldMk cId="3783208081" sldId="268"/>
            <ac:spMk id="17" creationId="{19C3BF76-A949-491D-8EBF-61F152C40611}"/>
          </ac:spMkLst>
        </pc:spChg>
        <pc:spChg chg="add mod">
          <ac:chgData name="Lander Savelkoul" userId="d68c8bb7-4e3f-40e6-a6e9-59eef8f31608" providerId="ADAL" clId="{FEAEB7FB-F63E-49C3-8296-F46C95E54186}" dt="2020-12-12T17:14:06.626" v="574" actId="1076"/>
          <ac:spMkLst>
            <pc:docMk/>
            <pc:sldMk cId="3783208081" sldId="268"/>
            <ac:spMk id="18" creationId="{98691E47-B4EC-46C7-B056-E9799502F385}"/>
          </ac:spMkLst>
        </pc:spChg>
        <pc:picChg chg="add mod">
          <ac:chgData name="Lander Savelkoul" userId="d68c8bb7-4e3f-40e6-a6e9-59eef8f31608" providerId="ADAL" clId="{FEAEB7FB-F63E-49C3-8296-F46C95E54186}" dt="2020-12-12T17:13:37.962" v="566" actId="1076"/>
          <ac:picMkLst>
            <pc:docMk/>
            <pc:sldMk cId="3783208081" sldId="268"/>
            <ac:picMk id="5" creationId="{5D64FBE3-48B5-4F23-B80C-10A4F7277845}"/>
          </ac:picMkLst>
        </pc:picChg>
        <pc:picChg chg="add mod">
          <ac:chgData name="Lander Savelkoul" userId="d68c8bb7-4e3f-40e6-a6e9-59eef8f31608" providerId="ADAL" clId="{FEAEB7FB-F63E-49C3-8296-F46C95E54186}" dt="2020-12-12T17:13:04.578" v="558" actId="1076"/>
          <ac:picMkLst>
            <pc:docMk/>
            <pc:sldMk cId="3783208081" sldId="268"/>
            <ac:picMk id="7" creationId="{6D4113C7-8091-4088-AD65-A62F6689BFDF}"/>
          </ac:picMkLst>
        </pc:picChg>
        <pc:picChg chg="add del mod">
          <ac:chgData name="Lander Savelkoul" userId="d68c8bb7-4e3f-40e6-a6e9-59eef8f31608" providerId="ADAL" clId="{FEAEB7FB-F63E-49C3-8296-F46C95E54186}" dt="2020-12-12T16:29:40.451" v="319" actId="478"/>
          <ac:picMkLst>
            <pc:docMk/>
            <pc:sldMk cId="3783208081" sldId="268"/>
            <ac:picMk id="9" creationId="{A80941EA-5175-45F5-BDCE-BAB8F1F11FAB}"/>
          </ac:picMkLst>
        </pc:picChg>
        <pc:picChg chg="add mod">
          <ac:chgData name="Lander Savelkoul" userId="d68c8bb7-4e3f-40e6-a6e9-59eef8f31608" providerId="ADAL" clId="{FEAEB7FB-F63E-49C3-8296-F46C95E54186}" dt="2020-12-12T17:13:43.050" v="567" actId="1076"/>
          <ac:picMkLst>
            <pc:docMk/>
            <pc:sldMk cId="3783208081" sldId="268"/>
            <ac:picMk id="10" creationId="{6D0015D3-E898-4098-91EF-F8777C4AA17A}"/>
          </ac:picMkLst>
        </pc:picChg>
        <pc:picChg chg="add mod">
          <ac:chgData name="Lander Savelkoul" userId="d68c8bb7-4e3f-40e6-a6e9-59eef8f31608" providerId="ADAL" clId="{FEAEB7FB-F63E-49C3-8296-F46C95E54186}" dt="2020-12-12T17:12:46.233" v="547" actId="1076"/>
          <ac:picMkLst>
            <pc:docMk/>
            <pc:sldMk cId="3783208081" sldId="268"/>
            <ac:picMk id="13" creationId="{9F5F3812-3A2F-41F1-AD78-D01C97F8B875}"/>
          </ac:picMkLst>
        </pc:picChg>
        <pc:picChg chg="add mod">
          <ac:chgData name="Lander Savelkoul" userId="d68c8bb7-4e3f-40e6-a6e9-59eef8f31608" providerId="ADAL" clId="{FEAEB7FB-F63E-49C3-8296-F46C95E54186}" dt="2020-12-12T17:13:34.171" v="565" actId="1076"/>
          <ac:picMkLst>
            <pc:docMk/>
            <pc:sldMk cId="3783208081" sldId="268"/>
            <ac:picMk id="14" creationId="{0C18DBF2-E78C-4E9B-A55A-4EADCBBE637D}"/>
          </ac:picMkLst>
        </pc:picChg>
        <pc:picChg chg="add mod">
          <ac:chgData name="Lander Savelkoul" userId="d68c8bb7-4e3f-40e6-a6e9-59eef8f31608" providerId="ADAL" clId="{FEAEB7FB-F63E-49C3-8296-F46C95E54186}" dt="2020-12-12T17:13:31.538" v="564" actId="1076"/>
          <ac:picMkLst>
            <pc:docMk/>
            <pc:sldMk cId="3783208081" sldId="268"/>
            <ac:picMk id="15" creationId="{45910051-DC48-462D-8C94-7EA3AA8C897C}"/>
          </ac:picMkLst>
        </pc:picChg>
      </pc:sldChg>
      <pc:sldChg chg="delSp add del">
        <pc:chgData name="Lander Savelkoul" userId="d68c8bb7-4e3f-40e6-a6e9-59eef8f31608" providerId="ADAL" clId="{FEAEB7FB-F63E-49C3-8296-F46C95E54186}" dt="2020-12-12T17:16:45.570" v="598" actId="2696"/>
        <pc:sldMkLst>
          <pc:docMk/>
          <pc:sldMk cId="2187562674" sldId="269"/>
        </pc:sldMkLst>
        <pc:spChg chg="del">
          <ac:chgData name="Lander Savelkoul" userId="d68c8bb7-4e3f-40e6-a6e9-59eef8f31608" providerId="ADAL" clId="{FEAEB7FB-F63E-49C3-8296-F46C95E54186}" dt="2020-12-12T17:16:35.216" v="596" actId="478"/>
          <ac:spMkLst>
            <pc:docMk/>
            <pc:sldMk cId="2187562674" sldId="269"/>
            <ac:spMk id="2" creationId="{0531685A-F889-45AE-A652-9FDE6261BB94}"/>
          </ac:spMkLst>
        </pc:spChg>
        <pc:spChg chg="del">
          <ac:chgData name="Lander Savelkoul" userId="d68c8bb7-4e3f-40e6-a6e9-59eef8f31608" providerId="ADAL" clId="{FEAEB7FB-F63E-49C3-8296-F46C95E54186}" dt="2020-12-12T17:16:37.060" v="597" actId="478"/>
          <ac:spMkLst>
            <pc:docMk/>
            <pc:sldMk cId="2187562674" sldId="269"/>
            <ac:spMk id="3" creationId="{2D99129C-127C-4B6F-9F7B-31089BB7D38F}"/>
          </ac:spMkLst>
        </pc:spChg>
      </pc:sldChg>
    </pc:docChg>
  </pc:docChgLst>
  <pc:docChgLst>
    <pc:chgData name="Lander Savelkoul" userId="d68c8bb7-4e3f-40e6-a6e9-59eef8f31608" providerId="ADAL" clId="{0EAD5570-09DE-4C83-A2C6-74CB75FE4868}"/>
    <pc:docChg chg="undo redo custSel addSld delSld modSld sldOrd modMainMaster modShowInfo">
      <pc:chgData name="Lander Savelkoul" userId="d68c8bb7-4e3f-40e6-a6e9-59eef8f31608" providerId="ADAL" clId="{0EAD5570-09DE-4C83-A2C6-74CB75FE4868}" dt="2021-03-30T14:19:21.434" v="8546"/>
      <pc:docMkLst>
        <pc:docMk/>
      </pc:docMkLst>
      <pc:sldChg chg="addSp delSp modSp mod ord modTransition delAnim modAnim">
        <pc:chgData name="Lander Savelkoul" userId="d68c8bb7-4e3f-40e6-a6e9-59eef8f31608" providerId="ADAL" clId="{0EAD5570-09DE-4C83-A2C6-74CB75FE4868}" dt="2021-03-30T14:13:21.913" v="8541"/>
        <pc:sldMkLst>
          <pc:docMk/>
          <pc:sldMk cId="76914611" sldId="256"/>
        </pc:sldMkLst>
        <pc:picChg chg="del">
          <ac:chgData name="Lander Savelkoul" userId="d68c8bb7-4e3f-40e6-a6e9-59eef8f31608" providerId="ADAL" clId="{0EAD5570-09DE-4C83-A2C6-74CB75FE4868}" dt="2021-03-30T14:11:35.412" v="8536" actId="478"/>
          <ac:picMkLst>
            <pc:docMk/>
            <pc:sldMk cId="76914611" sldId="256"/>
            <ac:picMk id="4" creationId="{AFC2BB96-23DE-4CA2-807D-478E1A088FCD}"/>
          </ac:picMkLst>
        </pc:picChg>
        <pc:picChg chg="add mod">
          <ac:chgData name="Lander Savelkoul" userId="d68c8bb7-4e3f-40e6-a6e9-59eef8f31608" providerId="ADAL" clId="{0EAD5570-09DE-4C83-A2C6-74CB75FE4868}" dt="2021-03-30T14:11:45.086" v="8538" actId="1076"/>
          <ac:picMkLst>
            <pc:docMk/>
            <pc:sldMk cId="76914611" sldId="256"/>
            <ac:picMk id="5" creationId="{3237BEA3-AACB-4342-B4B8-750918FE705A}"/>
          </ac:picMkLst>
        </pc:picChg>
        <pc:picChg chg="add del mod">
          <ac:chgData name="Lander Savelkoul" userId="d68c8bb7-4e3f-40e6-a6e9-59eef8f31608" providerId="ADAL" clId="{0EAD5570-09DE-4C83-A2C6-74CB75FE4868}" dt="2021-03-28T13:17:32.398" v="170" actId="478"/>
          <ac:picMkLst>
            <pc:docMk/>
            <pc:sldMk cId="76914611" sldId="256"/>
            <ac:picMk id="5" creationId="{8DCA7E65-54F3-40EF-BA27-461C9164DA05}"/>
          </ac:picMkLst>
        </pc:picChg>
        <pc:picChg chg="add del mod">
          <ac:chgData name="Lander Savelkoul" userId="d68c8bb7-4e3f-40e6-a6e9-59eef8f31608" providerId="ADAL" clId="{0EAD5570-09DE-4C83-A2C6-74CB75FE4868}" dt="2021-03-28T13:17:32.398" v="170" actId="478"/>
          <ac:picMkLst>
            <pc:docMk/>
            <pc:sldMk cId="76914611" sldId="256"/>
            <ac:picMk id="6" creationId="{5692D630-68B3-41C0-8ACE-A4253C1C95BC}"/>
          </ac:picMkLst>
        </pc:picChg>
        <pc:picChg chg="add mod">
          <ac:chgData name="Lander Savelkoul" userId="d68c8bb7-4e3f-40e6-a6e9-59eef8f31608" providerId="ADAL" clId="{0EAD5570-09DE-4C83-A2C6-74CB75FE4868}" dt="2021-03-28T13:17:26.412" v="168"/>
          <ac:picMkLst>
            <pc:docMk/>
            <pc:sldMk cId="76914611" sldId="256"/>
            <ac:picMk id="7" creationId="{F127A7EF-95C6-428A-AC00-D8155AF061B2}"/>
          </ac:picMkLst>
        </pc:picChg>
        <pc:picChg chg="add mod">
          <ac:chgData name="Lander Savelkoul" userId="d68c8bb7-4e3f-40e6-a6e9-59eef8f31608" providerId="ADAL" clId="{0EAD5570-09DE-4C83-A2C6-74CB75FE4868}" dt="2021-03-28T13:17:30.050" v="169"/>
          <ac:picMkLst>
            <pc:docMk/>
            <pc:sldMk cId="76914611" sldId="256"/>
            <ac:picMk id="8" creationId="{F351D801-7A67-4A59-90D9-039B6036C9EE}"/>
          </ac:picMkLst>
        </pc:picChg>
        <pc:picChg chg="add mod">
          <ac:chgData name="Lander Savelkoul" userId="d68c8bb7-4e3f-40e6-a6e9-59eef8f31608" providerId="ADAL" clId="{0EAD5570-09DE-4C83-A2C6-74CB75FE4868}" dt="2021-03-28T14:22:00.416" v="677" actId="1076"/>
          <ac:picMkLst>
            <pc:docMk/>
            <pc:sldMk cId="76914611" sldId="256"/>
            <ac:picMk id="9" creationId="{D35F0415-76D3-499F-B369-FA64706C4CE0}"/>
          </ac:picMkLst>
        </pc:picChg>
      </pc:sldChg>
      <pc:sldChg chg="addSp delSp modSp del mod modTransition modAnim">
        <pc:chgData name="Lander Savelkoul" userId="d68c8bb7-4e3f-40e6-a6e9-59eef8f31608" providerId="ADAL" clId="{0EAD5570-09DE-4C83-A2C6-74CB75FE4868}" dt="2021-03-29T15:17:06.424" v="4914" actId="47"/>
        <pc:sldMkLst>
          <pc:docMk/>
          <pc:sldMk cId="245779256" sldId="258"/>
        </pc:sldMkLst>
        <pc:spChg chg="mod">
          <ac:chgData name="Lander Savelkoul" userId="d68c8bb7-4e3f-40e6-a6e9-59eef8f31608" providerId="ADAL" clId="{0EAD5570-09DE-4C83-A2C6-74CB75FE4868}" dt="2021-03-29T11:16:39.811" v="4288" actId="20577"/>
          <ac:spMkLst>
            <pc:docMk/>
            <pc:sldMk cId="245779256" sldId="258"/>
            <ac:spMk id="2" creationId="{00000000-0000-0000-0000-000000000000}"/>
          </ac:spMkLst>
        </pc:spChg>
        <pc:spChg chg="del">
          <ac:chgData name="Lander Savelkoul" userId="d68c8bb7-4e3f-40e6-a6e9-59eef8f31608" providerId="ADAL" clId="{0EAD5570-09DE-4C83-A2C6-74CB75FE4868}" dt="2021-03-29T11:16:58.510" v="4297" actId="478"/>
          <ac:spMkLst>
            <pc:docMk/>
            <pc:sldMk cId="245779256" sldId="258"/>
            <ac:spMk id="8" creationId="{D1F6C7AD-739E-4113-9DFB-E0D8C4B250AB}"/>
          </ac:spMkLst>
        </pc:spChg>
        <pc:spChg chg="del mod">
          <ac:chgData name="Lander Savelkoul" userId="d68c8bb7-4e3f-40e6-a6e9-59eef8f31608" providerId="ADAL" clId="{0EAD5570-09DE-4C83-A2C6-74CB75FE4868}" dt="2021-03-29T11:16:18.477" v="4270"/>
          <ac:spMkLst>
            <pc:docMk/>
            <pc:sldMk cId="245779256" sldId="258"/>
            <ac:spMk id="9" creationId="{4969F739-84A7-4F19-AD83-B1B0771D19A6}"/>
          </ac:spMkLst>
        </pc:spChg>
        <pc:spChg chg="add mod">
          <ac:chgData name="Lander Savelkoul" userId="d68c8bb7-4e3f-40e6-a6e9-59eef8f31608" providerId="ADAL" clId="{0EAD5570-09DE-4C83-A2C6-74CB75FE4868}" dt="2021-03-29T11:16:34.617" v="4277" actId="122"/>
          <ac:spMkLst>
            <pc:docMk/>
            <pc:sldMk cId="245779256" sldId="258"/>
            <ac:spMk id="11" creationId="{4968B7DD-6336-452D-9D62-A63822C973E6}"/>
          </ac:spMkLst>
        </pc:spChg>
        <pc:picChg chg="add mod">
          <ac:chgData name="Lander Savelkoul" userId="d68c8bb7-4e3f-40e6-a6e9-59eef8f31608" providerId="ADAL" clId="{0EAD5570-09DE-4C83-A2C6-74CB75FE4868}" dt="2021-03-29T11:17:00.278" v="4298" actId="1076"/>
          <ac:picMkLst>
            <pc:docMk/>
            <pc:sldMk cId="245779256" sldId="258"/>
            <ac:picMk id="4" creationId="{219F3592-A303-4D65-803D-A5F67BF93242}"/>
          </ac:picMkLst>
        </pc:picChg>
        <pc:picChg chg="del mod">
          <ac:chgData name="Lander Savelkoul" userId="d68c8bb7-4e3f-40e6-a6e9-59eef8f31608" providerId="ADAL" clId="{0EAD5570-09DE-4C83-A2C6-74CB75FE4868}" dt="2021-03-29T11:16:55.892" v="4296" actId="478"/>
          <ac:picMkLst>
            <pc:docMk/>
            <pc:sldMk cId="245779256" sldId="258"/>
            <ac:picMk id="6" creationId="{806BACDA-BCB9-418E-83A3-117B0853ADF9}"/>
          </ac:picMkLst>
        </pc:picChg>
        <pc:picChg chg="del">
          <ac:chgData name="Lander Savelkoul" userId="d68c8bb7-4e3f-40e6-a6e9-59eef8f31608" providerId="ADAL" clId="{0EAD5570-09DE-4C83-A2C6-74CB75FE4868}" dt="2021-03-29T11:16:55.320" v="4295" actId="478"/>
          <ac:picMkLst>
            <pc:docMk/>
            <pc:sldMk cId="245779256" sldId="258"/>
            <ac:picMk id="7" creationId="{D55E895F-5BAD-47CA-B88E-D634A435B6BD}"/>
          </ac:picMkLst>
        </pc:picChg>
        <pc:picChg chg="del">
          <ac:chgData name="Lander Savelkoul" userId="d68c8bb7-4e3f-40e6-a6e9-59eef8f31608" providerId="ADAL" clId="{0EAD5570-09DE-4C83-A2C6-74CB75FE4868}" dt="2021-03-29T09:06:49.158" v="3932" actId="478"/>
          <ac:picMkLst>
            <pc:docMk/>
            <pc:sldMk cId="245779256" sldId="258"/>
            <ac:picMk id="10" creationId="{ACB7144A-988C-433B-9AFA-88E9205B4996}"/>
          </ac:picMkLst>
        </pc:picChg>
      </pc:sldChg>
      <pc:sldChg chg="addSp modSp del mod modTransition">
        <pc:chgData name="Lander Savelkoul" userId="d68c8bb7-4e3f-40e6-a6e9-59eef8f31608" providerId="ADAL" clId="{0EAD5570-09DE-4C83-A2C6-74CB75FE4868}" dt="2021-03-29T09:00:24.452" v="3682" actId="47"/>
        <pc:sldMkLst>
          <pc:docMk/>
          <pc:sldMk cId="4089265286" sldId="262"/>
        </pc:sldMkLst>
        <pc:picChg chg="add mod">
          <ac:chgData name="Lander Savelkoul" userId="d68c8bb7-4e3f-40e6-a6e9-59eef8f31608" providerId="ADAL" clId="{0EAD5570-09DE-4C83-A2C6-74CB75FE4868}" dt="2021-03-28T15:28:34.061" v="1173" actId="1076"/>
          <ac:picMkLst>
            <pc:docMk/>
            <pc:sldMk cId="4089265286" sldId="262"/>
            <ac:picMk id="7" creationId="{702EF4F0-4BA5-4893-B886-6C80D9607A92}"/>
          </ac:picMkLst>
        </pc:picChg>
      </pc:sldChg>
      <pc:sldChg chg="modTransition">
        <pc:chgData name="Lander Savelkoul" userId="d68c8bb7-4e3f-40e6-a6e9-59eef8f31608" providerId="ADAL" clId="{0EAD5570-09DE-4C83-A2C6-74CB75FE4868}" dt="2021-03-29T16:10:38.620" v="6286"/>
        <pc:sldMkLst>
          <pc:docMk/>
          <pc:sldMk cId="1477508755" sldId="263"/>
        </pc:sldMkLst>
      </pc:sldChg>
      <pc:sldChg chg="modTransition">
        <pc:chgData name="Lander Savelkoul" userId="d68c8bb7-4e3f-40e6-a6e9-59eef8f31608" providerId="ADAL" clId="{0EAD5570-09DE-4C83-A2C6-74CB75FE4868}" dt="2021-03-29T16:10:38.620" v="6286"/>
        <pc:sldMkLst>
          <pc:docMk/>
          <pc:sldMk cId="3346385990" sldId="264"/>
        </pc:sldMkLst>
      </pc:sldChg>
      <pc:sldChg chg="addSp delSp modSp mod modTransition delAnim modAnim">
        <pc:chgData name="Lander Savelkoul" userId="d68c8bb7-4e3f-40e6-a6e9-59eef8f31608" providerId="ADAL" clId="{0EAD5570-09DE-4C83-A2C6-74CB75FE4868}" dt="2021-03-30T14:19:12.137" v="8544"/>
        <pc:sldMkLst>
          <pc:docMk/>
          <pc:sldMk cId="1311060377" sldId="265"/>
        </pc:sldMkLst>
        <pc:spChg chg="mod">
          <ac:chgData name="Lander Savelkoul" userId="d68c8bb7-4e3f-40e6-a6e9-59eef8f31608" providerId="ADAL" clId="{0EAD5570-09DE-4C83-A2C6-74CB75FE4868}" dt="2021-03-28T13:38:50.751" v="336" actId="1076"/>
          <ac:spMkLst>
            <pc:docMk/>
            <pc:sldMk cId="1311060377" sldId="265"/>
            <ac:spMk id="2" creationId="{8BA97540-C793-4E83-8621-6724F5BF4607}"/>
          </ac:spMkLst>
        </pc:spChg>
        <pc:spChg chg="del mod">
          <ac:chgData name="Lander Savelkoul" userId="d68c8bb7-4e3f-40e6-a6e9-59eef8f31608" providerId="ADAL" clId="{0EAD5570-09DE-4C83-A2C6-74CB75FE4868}" dt="2021-03-28T13:27:35.618" v="193" actId="478"/>
          <ac:spMkLst>
            <pc:docMk/>
            <pc:sldMk cId="1311060377" sldId="265"/>
            <ac:spMk id="6" creationId="{79BB9C8E-8129-43B4-80C9-E414517A5708}"/>
          </ac:spMkLst>
        </pc:spChg>
        <pc:spChg chg="add del mod">
          <ac:chgData name="Lander Savelkoul" userId="d68c8bb7-4e3f-40e6-a6e9-59eef8f31608" providerId="ADAL" clId="{0EAD5570-09DE-4C83-A2C6-74CB75FE4868}" dt="2021-03-28T13:30:28.389" v="228" actId="478"/>
          <ac:spMkLst>
            <pc:docMk/>
            <pc:sldMk cId="1311060377" sldId="265"/>
            <ac:spMk id="9" creationId="{D2F53814-7639-47C5-8EF1-9D0A46D62833}"/>
          </ac:spMkLst>
        </pc:spChg>
        <pc:spChg chg="add del mod">
          <ac:chgData name="Lander Savelkoul" userId="d68c8bb7-4e3f-40e6-a6e9-59eef8f31608" providerId="ADAL" clId="{0EAD5570-09DE-4C83-A2C6-74CB75FE4868}" dt="2021-03-28T13:29:15.907" v="222" actId="478"/>
          <ac:spMkLst>
            <pc:docMk/>
            <pc:sldMk cId="1311060377" sldId="265"/>
            <ac:spMk id="10" creationId="{A2899BE1-A780-4FEC-A9D1-C2FBF25F853F}"/>
          </ac:spMkLst>
        </pc:spChg>
        <pc:spChg chg="add mod">
          <ac:chgData name="Lander Savelkoul" userId="d68c8bb7-4e3f-40e6-a6e9-59eef8f31608" providerId="ADAL" clId="{0EAD5570-09DE-4C83-A2C6-74CB75FE4868}" dt="2021-03-28T13:30:46.850" v="236" actId="20577"/>
          <ac:spMkLst>
            <pc:docMk/>
            <pc:sldMk cId="1311060377" sldId="265"/>
            <ac:spMk id="13" creationId="{01BBE131-B168-47F0-9685-B65BEAFB0E01}"/>
          </ac:spMkLst>
        </pc:spChg>
        <pc:spChg chg="add mod">
          <ac:chgData name="Lander Savelkoul" userId="d68c8bb7-4e3f-40e6-a6e9-59eef8f31608" providerId="ADAL" clId="{0EAD5570-09DE-4C83-A2C6-74CB75FE4868}" dt="2021-03-28T13:31:01.972" v="247" actId="1076"/>
          <ac:spMkLst>
            <pc:docMk/>
            <pc:sldMk cId="1311060377" sldId="265"/>
            <ac:spMk id="14" creationId="{DEC70ACA-C019-456E-996F-20ED5FE5F2EC}"/>
          </ac:spMkLst>
        </pc:spChg>
        <pc:spChg chg="add del mod">
          <ac:chgData name="Lander Savelkoul" userId="d68c8bb7-4e3f-40e6-a6e9-59eef8f31608" providerId="ADAL" clId="{0EAD5570-09DE-4C83-A2C6-74CB75FE4868}" dt="2021-03-28T13:31:19.673" v="258" actId="478"/>
          <ac:spMkLst>
            <pc:docMk/>
            <pc:sldMk cId="1311060377" sldId="265"/>
            <ac:spMk id="15" creationId="{717FA0F3-11CF-4493-BD08-8BF947C4C1D3}"/>
          </ac:spMkLst>
        </pc:spChg>
        <pc:spChg chg="add mod">
          <ac:chgData name="Lander Savelkoul" userId="d68c8bb7-4e3f-40e6-a6e9-59eef8f31608" providerId="ADAL" clId="{0EAD5570-09DE-4C83-A2C6-74CB75FE4868}" dt="2021-03-28T13:31:34.301" v="269" actId="1076"/>
          <ac:spMkLst>
            <pc:docMk/>
            <pc:sldMk cId="1311060377" sldId="265"/>
            <ac:spMk id="16" creationId="{81BBE4CC-90F5-46E7-9C8E-B1AF577D578B}"/>
          </ac:spMkLst>
        </pc:spChg>
        <pc:spChg chg="add mod">
          <ac:chgData name="Lander Savelkoul" userId="d68c8bb7-4e3f-40e6-a6e9-59eef8f31608" providerId="ADAL" clId="{0EAD5570-09DE-4C83-A2C6-74CB75FE4868}" dt="2021-03-28T15:05:56.036" v="976" actId="14100"/>
          <ac:spMkLst>
            <pc:docMk/>
            <pc:sldMk cId="1311060377" sldId="265"/>
            <ac:spMk id="17" creationId="{1BE502B1-BFF0-4227-B5AD-77CC9C00BC0C}"/>
          </ac:spMkLst>
        </pc:spChg>
        <pc:spChg chg="add del">
          <ac:chgData name="Lander Savelkoul" userId="d68c8bb7-4e3f-40e6-a6e9-59eef8f31608" providerId="ADAL" clId="{0EAD5570-09DE-4C83-A2C6-74CB75FE4868}" dt="2021-03-28T13:38:40.992" v="333" actId="11529"/>
          <ac:spMkLst>
            <pc:docMk/>
            <pc:sldMk cId="1311060377" sldId="265"/>
            <ac:spMk id="33" creationId="{A06DD91D-2BA6-4D48-B00D-90CFD6539AB9}"/>
          </ac:spMkLst>
        </pc:spChg>
        <pc:spChg chg="add mod">
          <ac:chgData name="Lander Savelkoul" userId="d68c8bb7-4e3f-40e6-a6e9-59eef8f31608" providerId="ADAL" clId="{0EAD5570-09DE-4C83-A2C6-74CB75FE4868}" dt="2021-03-30T06:51:52.028" v="7822" actId="20577"/>
          <ac:spMkLst>
            <pc:docMk/>
            <pc:sldMk cId="1311060377" sldId="265"/>
            <ac:spMk id="45" creationId="{F3F58675-2425-4519-B479-3BE4761B986A}"/>
          </ac:spMkLst>
        </pc:spChg>
        <pc:spChg chg="add mod">
          <ac:chgData name="Lander Savelkoul" userId="d68c8bb7-4e3f-40e6-a6e9-59eef8f31608" providerId="ADAL" clId="{0EAD5570-09DE-4C83-A2C6-74CB75FE4868}" dt="2021-03-30T06:51:54.687" v="7824" actId="20577"/>
          <ac:spMkLst>
            <pc:docMk/>
            <pc:sldMk cId="1311060377" sldId="265"/>
            <ac:spMk id="46" creationId="{346ECFB2-0924-4C2B-A685-FD99A2ADE74A}"/>
          </ac:spMkLst>
        </pc:spChg>
        <pc:picChg chg="del">
          <ac:chgData name="Lander Savelkoul" userId="d68c8bb7-4e3f-40e6-a6e9-59eef8f31608" providerId="ADAL" clId="{0EAD5570-09DE-4C83-A2C6-74CB75FE4868}" dt="2021-03-29T09:07:16.561" v="3943" actId="478"/>
          <ac:picMkLst>
            <pc:docMk/>
            <pc:sldMk cId="1311060377" sldId="265"/>
            <ac:picMk id="3" creationId="{D0790445-61E1-4C59-9262-9336E196EE01}"/>
          </ac:picMkLst>
        </pc:picChg>
        <pc:picChg chg="mod ord">
          <ac:chgData name="Lander Savelkoul" userId="d68c8bb7-4e3f-40e6-a6e9-59eef8f31608" providerId="ADAL" clId="{0EAD5570-09DE-4C83-A2C6-74CB75FE4868}" dt="2021-03-28T14:37:23.139" v="794" actId="166"/>
          <ac:picMkLst>
            <pc:docMk/>
            <pc:sldMk cId="1311060377" sldId="265"/>
            <ac:picMk id="5" creationId="{46E13BB5-6671-4E11-B8A3-109AAEFBF3C4}"/>
          </ac:picMkLst>
        </pc:picChg>
        <pc:picChg chg="add del mod">
          <ac:chgData name="Lander Savelkoul" userId="d68c8bb7-4e3f-40e6-a6e9-59eef8f31608" providerId="ADAL" clId="{0EAD5570-09DE-4C83-A2C6-74CB75FE4868}" dt="2021-03-28T13:30:17.896" v="223" actId="478"/>
          <ac:picMkLst>
            <pc:docMk/>
            <pc:sldMk cId="1311060377" sldId="265"/>
            <ac:picMk id="7" creationId="{14F950F7-968A-4F61-82D8-81E131B6B373}"/>
          </ac:picMkLst>
        </pc:picChg>
        <pc:picChg chg="del mod">
          <ac:chgData name="Lander Savelkoul" userId="d68c8bb7-4e3f-40e6-a6e9-59eef8f31608" providerId="ADAL" clId="{0EAD5570-09DE-4C83-A2C6-74CB75FE4868}" dt="2021-03-28T13:26:22.484" v="178" actId="478"/>
          <ac:picMkLst>
            <pc:docMk/>
            <pc:sldMk cId="1311060377" sldId="265"/>
            <ac:picMk id="8" creationId="{C06BD917-1B11-4FF1-8F9D-D0CC790B29E1}"/>
          </ac:picMkLst>
        </pc:picChg>
        <pc:picChg chg="add mod">
          <ac:chgData name="Lander Savelkoul" userId="d68c8bb7-4e3f-40e6-a6e9-59eef8f31608" providerId="ADAL" clId="{0EAD5570-09DE-4C83-A2C6-74CB75FE4868}" dt="2021-03-28T14:37:13.226" v="791" actId="1076"/>
          <ac:picMkLst>
            <pc:docMk/>
            <pc:sldMk cId="1311060377" sldId="265"/>
            <ac:picMk id="12" creationId="{28F8568C-F63D-41E0-9D2E-15A0B7BEDA52}"/>
          </ac:picMkLst>
        </pc:picChg>
        <pc:picChg chg="add del mod">
          <ac:chgData name="Lander Savelkoul" userId="d68c8bb7-4e3f-40e6-a6e9-59eef8f31608" providerId="ADAL" clId="{0EAD5570-09DE-4C83-A2C6-74CB75FE4868}" dt="2021-03-28T14:21:46.236" v="675" actId="478"/>
          <ac:picMkLst>
            <pc:docMk/>
            <pc:sldMk cId="1311060377" sldId="265"/>
            <ac:picMk id="34" creationId="{1FD7144F-EA42-4186-ADCB-E2DE562A5C1E}"/>
          </ac:picMkLst>
        </pc:picChg>
        <pc:picChg chg="add del mod">
          <ac:chgData name="Lander Savelkoul" userId="d68c8bb7-4e3f-40e6-a6e9-59eef8f31608" providerId="ADAL" clId="{0EAD5570-09DE-4C83-A2C6-74CB75FE4868}" dt="2021-03-28T14:34:46.123" v="761" actId="478"/>
          <ac:picMkLst>
            <pc:docMk/>
            <pc:sldMk cId="1311060377" sldId="265"/>
            <ac:picMk id="36" creationId="{DAF290D3-C100-4298-AB0C-45A7DFCB48E8}"/>
          </ac:picMkLst>
        </pc:picChg>
        <pc:picChg chg="add mod">
          <ac:chgData name="Lander Savelkoul" userId="d68c8bb7-4e3f-40e6-a6e9-59eef8f31608" providerId="ADAL" clId="{0EAD5570-09DE-4C83-A2C6-74CB75FE4868}" dt="2021-03-29T18:54:25.602" v="7548" actId="1076"/>
          <ac:picMkLst>
            <pc:docMk/>
            <pc:sldMk cId="1311060377" sldId="265"/>
            <ac:picMk id="38" creationId="{EED4CF1E-BD93-40D2-9E4B-6E3513651ADF}"/>
          </ac:picMkLst>
        </pc:picChg>
        <pc:picChg chg="add del mod">
          <ac:chgData name="Lander Savelkoul" userId="d68c8bb7-4e3f-40e6-a6e9-59eef8f31608" providerId="ADAL" clId="{0EAD5570-09DE-4C83-A2C6-74CB75FE4868}" dt="2021-03-28T15:43:49.879" v="1204" actId="478"/>
          <ac:picMkLst>
            <pc:docMk/>
            <pc:sldMk cId="1311060377" sldId="265"/>
            <ac:picMk id="40" creationId="{82E7BB23-4116-4664-9AD2-53140854A7B8}"/>
          </ac:picMkLst>
        </pc:picChg>
        <pc:picChg chg="add mod">
          <ac:chgData name="Lander Savelkoul" userId="d68c8bb7-4e3f-40e6-a6e9-59eef8f31608" providerId="ADAL" clId="{0EAD5570-09DE-4C83-A2C6-74CB75FE4868}" dt="2021-03-29T18:53:03.857" v="7541" actId="1076"/>
          <ac:picMkLst>
            <pc:docMk/>
            <pc:sldMk cId="1311060377" sldId="265"/>
            <ac:picMk id="42" creationId="{22EC34EC-35B4-46FA-88B9-302E9418D06D}"/>
          </ac:picMkLst>
        </pc:picChg>
        <pc:picChg chg="add mod">
          <ac:chgData name="Lander Savelkoul" userId="d68c8bb7-4e3f-40e6-a6e9-59eef8f31608" providerId="ADAL" clId="{0EAD5570-09DE-4C83-A2C6-74CB75FE4868}" dt="2021-03-29T18:52:59.873" v="7540" actId="1076"/>
          <ac:picMkLst>
            <pc:docMk/>
            <pc:sldMk cId="1311060377" sldId="265"/>
            <ac:picMk id="44" creationId="{DA569BEC-0A26-4A10-89B2-70F83ADDF77D}"/>
          </ac:picMkLst>
        </pc:picChg>
        <pc:cxnChg chg="add mod">
          <ac:chgData name="Lander Savelkoul" userId="d68c8bb7-4e3f-40e6-a6e9-59eef8f31608" providerId="ADAL" clId="{0EAD5570-09DE-4C83-A2C6-74CB75FE4868}" dt="2021-03-28T13:32:22.578" v="303" actId="1582"/>
          <ac:cxnSpMkLst>
            <pc:docMk/>
            <pc:sldMk cId="1311060377" sldId="265"/>
            <ac:cxnSpMk id="19" creationId="{EB9F3F2A-D788-4AFD-B88D-CC18DDA571CB}"/>
          </ac:cxnSpMkLst>
        </pc:cxnChg>
        <pc:cxnChg chg="add del mod">
          <ac:chgData name="Lander Savelkoul" userId="d68c8bb7-4e3f-40e6-a6e9-59eef8f31608" providerId="ADAL" clId="{0EAD5570-09DE-4C83-A2C6-74CB75FE4868}" dt="2021-03-28T13:39:13.694" v="340" actId="478"/>
          <ac:cxnSpMkLst>
            <pc:docMk/>
            <pc:sldMk cId="1311060377" sldId="265"/>
            <ac:cxnSpMk id="21" creationId="{138E3BF1-63B0-4F70-B8CA-D30CF4AB7910}"/>
          </ac:cxnSpMkLst>
        </pc:cxnChg>
        <pc:cxnChg chg="add mod">
          <ac:chgData name="Lander Savelkoul" userId="d68c8bb7-4e3f-40e6-a6e9-59eef8f31608" providerId="ADAL" clId="{0EAD5570-09DE-4C83-A2C6-74CB75FE4868}" dt="2021-03-28T13:32:43.229" v="310" actId="14100"/>
          <ac:cxnSpMkLst>
            <pc:docMk/>
            <pc:sldMk cId="1311060377" sldId="265"/>
            <ac:cxnSpMk id="24" creationId="{8833003C-FBFE-4E8B-81D1-78B69FA9A465}"/>
          </ac:cxnSpMkLst>
        </pc:cxnChg>
        <pc:cxnChg chg="add mod">
          <ac:chgData name="Lander Savelkoul" userId="d68c8bb7-4e3f-40e6-a6e9-59eef8f31608" providerId="ADAL" clId="{0EAD5570-09DE-4C83-A2C6-74CB75FE4868}" dt="2021-03-28T14:36:08.754" v="775" actId="1076"/>
          <ac:cxnSpMkLst>
            <pc:docMk/>
            <pc:sldMk cId="1311060377" sldId="265"/>
            <ac:cxnSpMk id="27" creationId="{1DF998D6-BC45-469D-901F-4057EFF33DE1}"/>
          </ac:cxnSpMkLst>
        </pc:cxnChg>
      </pc:sldChg>
      <pc:sldChg chg="addSp delSp modSp mod modTransition modAnim">
        <pc:chgData name="Lander Savelkoul" userId="d68c8bb7-4e3f-40e6-a6e9-59eef8f31608" providerId="ADAL" clId="{0EAD5570-09DE-4C83-A2C6-74CB75FE4868}" dt="2021-03-30T14:19:15.511" v="8545"/>
        <pc:sldMkLst>
          <pc:docMk/>
          <pc:sldMk cId="4250827250" sldId="266"/>
        </pc:sldMkLst>
        <pc:spChg chg="mod">
          <ac:chgData name="Lander Savelkoul" userId="d68c8bb7-4e3f-40e6-a6e9-59eef8f31608" providerId="ADAL" clId="{0EAD5570-09DE-4C83-A2C6-74CB75FE4868}" dt="2021-03-28T14:41:12.250" v="824" actId="1076"/>
          <ac:spMkLst>
            <pc:docMk/>
            <pc:sldMk cId="4250827250" sldId="266"/>
            <ac:spMk id="3" creationId="{22BB157F-1295-4838-B162-7805F9E20E05}"/>
          </ac:spMkLst>
        </pc:spChg>
        <pc:spChg chg="add mod">
          <ac:chgData name="Lander Savelkoul" userId="d68c8bb7-4e3f-40e6-a6e9-59eef8f31608" providerId="ADAL" clId="{0EAD5570-09DE-4C83-A2C6-74CB75FE4868}" dt="2021-03-28T14:51:59.985" v="899" actId="1076"/>
          <ac:spMkLst>
            <pc:docMk/>
            <pc:sldMk cId="4250827250" sldId="266"/>
            <ac:spMk id="22" creationId="{ECF4D2F6-335D-43E3-9761-E6DD5297A0F1}"/>
          </ac:spMkLst>
        </pc:spChg>
        <pc:spChg chg="add del mod">
          <ac:chgData name="Lander Savelkoul" userId="d68c8bb7-4e3f-40e6-a6e9-59eef8f31608" providerId="ADAL" clId="{0EAD5570-09DE-4C83-A2C6-74CB75FE4868}" dt="2021-03-28T14:52:27.433" v="910" actId="478"/>
          <ac:spMkLst>
            <pc:docMk/>
            <pc:sldMk cId="4250827250" sldId="266"/>
            <ac:spMk id="23" creationId="{69D5998D-0FC4-45CE-9D55-A3C1AB486A58}"/>
          </ac:spMkLst>
        </pc:spChg>
        <pc:spChg chg="add mod">
          <ac:chgData name="Lander Savelkoul" userId="d68c8bb7-4e3f-40e6-a6e9-59eef8f31608" providerId="ADAL" clId="{0EAD5570-09DE-4C83-A2C6-74CB75FE4868}" dt="2021-03-28T14:52:37.501" v="914" actId="20577"/>
          <ac:spMkLst>
            <pc:docMk/>
            <pc:sldMk cId="4250827250" sldId="266"/>
            <ac:spMk id="24" creationId="{BAA2BE60-07B5-4369-93BD-9968FF96B8A5}"/>
          </ac:spMkLst>
        </pc:spChg>
        <pc:spChg chg="add mod">
          <ac:chgData name="Lander Savelkoul" userId="d68c8bb7-4e3f-40e6-a6e9-59eef8f31608" providerId="ADAL" clId="{0EAD5570-09DE-4C83-A2C6-74CB75FE4868}" dt="2021-03-28T14:55:21.787" v="948" actId="20577"/>
          <ac:spMkLst>
            <pc:docMk/>
            <pc:sldMk cId="4250827250" sldId="266"/>
            <ac:spMk id="28" creationId="{27BAA6A3-D983-4D5B-AFBD-287B1D08274A}"/>
          </ac:spMkLst>
        </pc:spChg>
        <pc:picChg chg="add mod">
          <ac:chgData name="Lander Savelkoul" userId="d68c8bb7-4e3f-40e6-a6e9-59eef8f31608" providerId="ADAL" clId="{0EAD5570-09DE-4C83-A2C6-74CB75FE4868}" dt="2021-03-28T17:33:32.678" v="3671" actId="1036"/>
          <ac:picMkLst>
            <pc:docMk/>
            <pc:sldMk cId="4250827250" sldId="266"/>
            <ac:picMk id="5" creationId="{AC4E4012-D1EB-4338-A2E5-00A85EE00A2B}"/>
          </ac:picMkLst>
        </pc:picChg>
        <pc:picChg chg="del">
          <ac:chgData name="Lander Savelkoul" userId="d68c8bb7-4e3f-40e6-a6e9-59eef8f31608" providerId="ADAL" clId="{0EAD5570-09DE-4C83-A2C6-74CB75FE4868}" dt="2021-03-29T09:07:14.542" v="3942" actId="478"/>
          <ac:picMkLst>
            <pc:docMk/>
            <pc:sldMk cId="4250827250" sldId="266"/>
            <ac:picMk id="6" creationId="{AD5FAFFE-6346-4EF8-9612-E7BB6CDB8F3B}"/>
          </ac:picMkLst>
        </pc:picChg>
        <pc:picChg chg="mod ord">
          <ac:chgData name="Lander Savelkoul" userId="d68c8bb7-4e3f-40e6-a6e9-59eef8f31608" providerId="ADAL" clId="{0EAD5570-09DE-4C83-A2C6-74CB75FE4868}" dt="2021-03-28T14:48:21.346" v="860" actId="1076"/>
          <ac:picMkLst>
            <pc:docMk/>
            <pc:sldMk cId="4250827250" sldId="266"/>
            <ac:picMk id="7" creationId="{0DCB2674-C1B3-4B68-98CE-7B8D3BE8FD50}"/>
          </ac:picMkLst>
        </pc:picChg>
        <pc:picChg chg="del">
          <ac:chgData name="Lander Savelkoul" userId="d68c8bb7-4e3f-40e6-a6e9-59eef8f31608" providerId="ADAL" clId="{0EAD5570-09DE-4C83-A2C6-74CB75FE4868}" dt="2021-03-28T14:40:35.150" v="801" actId="478"/>
          <ac:picMkLst>
            <pc:docMk/>
            <pc:sldMk cId="4250827250" sldId="266"/>
            <ac:picMk id="9" creationId="{9882D0BB-BF6B-46D8-8806-02C85499A95B}"/>
          </ac:picMkLst>
        </pc:picChg>
        <pc:picChg chg="add mod">
          <ac:chgData name="Lander Savelkoul" userId="d68c8bb7-4e3f-40e6-a6e9-59eef8f31608" providerId="ADAL" clId="{0EAD5570-09DE-4C83-A2C6-74CB75FE4868}" dt="2021-03-28T14:48:31.587" v="865" actId="1076"/>
          <ac:picMkLst>
            <pc:docMk/>
            <pc:sldMk cId="4250827250" sldId="266"/>
            <ac:picMk id="18" creationId="{25F1DE7D-E139-48C3-9257-8FC2D0DF0CED}"/>
          </ac:picMkLst>
        </pc:picChg>
        <pc:picChg chg="add mod">
          <ac:chgData name="Lander Savelkoul" userId="d68c8bb7-4e3f-40e6-a6e9-59eef8f31608" providerId="ADAL" clId="{0EAD5570-09DE-4C83-A2C6-74CB75FE4868}" dt="2021-03-28T14:51:33.195" v="874" actId="1076"/>
          <ac:picMkLst>
            <pc:docMk/>
            <pc:sldMk cId="4250827250" sldId="266"/>
            <ac:picMk id="21" creationId="{BADCB48B-4088-416C-B7A4-AC0F874F12AA}"/>
          </ac:picMkLst>
        </pc:picChg>
        <pc:picChg chg="add mod">
          <ac:chgData name="Lander Savelkoul" userId="d68c8bb7-4e3f-40e6-a6e9-59eef8f31608" providerId="ADAL" clId="{0EAD5570-09DE-4C83-A2C6-74CB75FE4868}" dt="2021-03-28T14:55:08.163" v="940" actId="1076"/>
          <ac:picMkLst>
            <pc:docMk/>
            <pc:sldMk cId="4250827250" sldId="266"/>
            <ac:picMk id="26" creationId="{A02ADF9A-12B9-4010-B024-F378BECD87BC}"/>
          </ac:picMkLst>
        </pc:picChg>
        <pc:picChg chg="add del mod">
          <ac:chgData name="Lander Savelkoul" userId="d68c8bb7-4e3f-40e6-a6e9-59eef8f31608" providerId="ADAL" clId="{0EAD5570-09DE-4C83-A2C6-74CB75FE4868}" dt="2021-03-28T14:55:13.217" v="942" actId="478"/>
          <ac:picMkLst>
            <pc:docMk/>
            <pc:sldMk cId="4250827250" sldId="266"/>
            <ac:picMk id="27" creationId="{ECF97FE0-1E11-4419-9B77-0BC66F24B238}"/>
          </ac:picMkLst>
        </pc:picChg>
        <pc:cxnChg chg="add mod">
          <ac:chgData name="Lander Savelkoul" userId="d68c8bb7-4e3f-40e6-a6e9-59eef8f31608" providerId="ADAL" clId="{0EAD5570-09DE-4C83-A2C6-74CB75FE4868}" dt="2021-03-28T14:48:33.954" v="866" actId="14100"/>
          <ac:cxnSpMkLst>
            <pc:docMk/>
            <pc:sldMk cId="4250827250" sldId="266"/>
            <ac:cxnSpMk id="10" creationId="{AD52D38A-6313-44FE-B4DB-EC57373EFAAC}"/>
          </ac:cxnSpMkLst>
        </pc:cxnChg>
        <pc:cxnChg chg="add mod">
          <ac:chgData name="Lander Savelkoul" userId="d68c8bb7-4e3f-40e6-a6e9-59eef8f31608" providerId="ADAL" clId="{0EAD5570-09DE-4C83-A2C6-74CB75FE4868}" dt="2021-03-28T14:48:27.202" v="863" actId="1076"/>
          <ac:cxnSpMkLst>
            <pc:docMk/>
            <pc:sldMk cId="4250827250" sldId="266"/>
            <ac:cxnSpMk id="11" creationId="{C8465C70-A4DF-46CC-A7DA-4756DFB0480A}"/>
          </ac:cxnSpMkLst>
        </pc:cxnChg>
        <pc:cxnChg chg="add mod">
          <ac:chgData name="Lander Savelkoul" userId="d68c8bb7-4e3f-40e6-a6e9-59eef8f31608" providerId="ADAL" clId="{0EAD5570-09DE-4C83-A2C6-74CB75FE4868}" dt="2021-03-28T14:57:20.151" v="969" actId="1038"/>
          <ac:cxnSpMkLst>
            <pc:docMk/>
            <pc:sldMk cId="4250827250" sldId="266"/>
            <ac:cxnSpMk id="12" creationId="{986E57AA-3BC5-4AF9-A5C8-DA2BE33E63A3}"/>
          </ac:cxnSpMkLst>
        </pc:cxnChg>
      </pc:sldChg>
      <pc:sldChg chg="modTransition">
        <pc:chgData name="Lander Savelkoul" userId="d68c8bb7-4e3f-40e6-a6e9-59eef8f31608" providerId="ADAL" clId="{0EAD5570-09DE-4C83-A2C6-74CB75FE4868}" dt="2021-03-29T16:10:38.620" v="6286"/>
        <pc:sldMkLst>
          <pc:docMk/>
          <pc:sldMk cId="615759081" sldId="267"/>
        </pc:sldMkLst>
      </pc:sldChg>
      <pc:sldChg chg="modTransition">
        <pc:chgData name="Lander Savelkoul" userId="d68c8bb7-4e3f-40e6-a6e9-59eef8f31608" providerId="ADAL" clId="{0EAD5570-09DE-4C83-A2C6-74CB75FE4868}" dt="2021-03-29T16:10:38.620" v="6286"/>
        <pc:sldMkLst>
          <pc:docMk/>
          <pc:sldMk cId="3783208081" sldId="268"/>
        </pc:sldMkLst>
      </pc:sldChg>
      <pc:sldChg chg="addSp delSp modSp del mod modTransition">
        <pc:chgData name="Lander Savelkoul" userId="d68c8bb7-4e3f-40e6-a6e9-59eef8f31608" providerId="ADAL" clId="{0EAD5570-09DE-4C83-A2C6-74CB75FE4868}" dt="2021-03-29T16:41:32.394" v="6593" actId="47"/>
        <pc:sldMkLst>
          <pc:docMk/>
          <pc:sldMk cId="919273384" sldId="269"/>
        </pc:sldMkLst>
        <pc:spChg chg="del">
          <ac:chgData name="Lander Savelkoul" userId="d68c8bb7-4e3f-40e6-a6e9-59eef8f31608" providerId="ADAL" clId="{0EAD5570-09DE-4C83-A2C6-74CB75FE4868}" dt="2021-03-28T15:22:21.360" v="1093" actId="478"/>
          <ac:spMkLst>
            <pc:docMk/>
            <pc:sldMk cId="919273384" sldId="269"/>
            <ac:spMk id="3" creationId="{F61A798A-E455-4A06-9E4E-F9E27C583828}"/>
          </ac:spMkLst>
        </pc:spChg>
        <pc:spChg chg="del mod">
          <ac:chgData name="Lander Savelkoul" userId="d68c8bb7-4e3f-40e6-a6e9-59eef8f31608" providerId="ADAL" clId="{0EAD5570-09DE-4C83-A2C6-74CB75FE4868}" dt="2021-03-28T15:22:22.372" v="1095" actId="478"/>
          <ac:spMkLst>
            <pc:docMk/>
            <pc:sldMk cId="919273384" sldId="269"/>
            <ac:spMk id="6" creationId="{4C0F538E-0507-4D7F-B16B-AA24081EC87E}"/>
          </ac:spMkLst>
        </pc:spChg>
        <pc:spChg chg="del">
          <ac:chgData name="Lander Savelkoul" userId="d68c8bb7-4e3f-40e6-a6e9-59eef8f31608" providerId="ADAL" clId="{0EAD5570-09DE-4C83-A2C6-74CB75FE4868}" dt="2021-03-28T15:22:23.444" v="1096" actId="478"/>
          <ac:spMkLst>
            <pc:docMk/>
            <pc:sldMk cId="919273384" sldId="269"/>
            <ac:spMk id="7" creationId="{44449192-AAE6-4F24-875B-86D1A9CC82A6}"/>
          </ac:spMkLst>
        </pc:spChg>
        <pc:spChg chg="del">
          <ac:chgData name="Lander Savelkoul" userId="d68c8bb7-4e3f-40e6-a6e9-59eef8f31608" providerId="ADAL" clId="{0EAD5570-09DE-4C83-A2C6-74CB75FE4868}" dt="2021-03-28T15:22:24.820" v="1097" actId="478"/>
          <ac:spMkLst>
            <pc:docMk/>
            <pc:sldMk cId="919273384" sldId="269"/>
            <ac:spMk id="8" creationId="{8DA8473D-24E7-4850-A41C-270B12C796B9}"/>
          </ac:spMkLst>
        </pc:spChg>
        <pc:spChg chg="add del mod">
          <ac:chgData name="Lander Savelkoul" userId="d68c8bb7-4e3f-40e6-a6e9-59eef8f31608" providerId="ADAL" clId="{0EAD5570-09DE-4C83-A2C6-74CB75FE4868}" dt="2021-03-28T15:22:20.401" v="1092" actId="478"/>
          <ac:spMkLst>
            <pc:docMk/>
            <pc:sldMk cId="919273384" sldId="269"/>
            <ac:spMk id="10" creationId="{735AD55F-F1FD-406C-BE40-6218546742DF}"/>
          </ac:spMkLst>
        </pc:spChg>
        <pc:spChg chg="add del mod">
          <ac:chgData name="Lander Savelkoul" userId="d68c8bb7-4e3f-40e6-a6e9-59eef8f31608" providerId="ADAL" clId="{0EAD5570-09DE-4C83-A2C6-74CB75FE4868}" dt="2021-03-29T15:27:07.333" v="5119" actId="478"/>
          <ac:spMkLst>
            <pc:docMk/>
            <pc:sldMk cId="919273384" sldId="269"/>
            <ac:spMk id="11" creationId="{16BB92E9-4B3E-45BC-9C9A-6343636EB517}"/>
          </ac:spMkLst>
        </pc:spChg>
        <pc:spChg chg="add del mod">
          <ac:chgData name="Lander Savelkoul" userId="d68c8bb7-4e3f-40e6-a6e9-59eef8f31608" providerId="ADAL" clId="{0EAD5570-09DE-4C83-A2C6-74CB75FE4868}" dt="2021-03-29T15:27:07.677" v="5120" actId="478"/>
          <ac:spMkLst>
            <pc:docMk/>
            <pc:sldMk cId="919273384" sldId="269"/>
            <ac:spMk id="12" creationId="{7599E49A-0250-4EA2-B35F-30613C1A391C}"/>
          </ac:spMkLst>
        </pc:spChg>
        <pc:spChg chg="add del mod">
          <ac:chgData name="Lander Savelkoul" userId="d68c8bb7-4e3f-40e6-a6e9-59eef8f31608" providerId="ADAL" clId="{0EAD5570-09DE-4C83-A2C6-74CB75FE4868}" dt="2021-03-29T15:27:08.107" v="5121" actId="478"/>
          <ac:spMkLst>
            <pc:docMk/>
            <pc:sldMk cId="919273384" sldId="269"/>
            <ac:spMk id="13" creationId="{96B06DE4-8BA1-4525-A36F-AA5D0D517B1B}"/>
          </ac:spMkLst>
        </pc:spChg>
        <pc:spChg chg="add del mod">
          <ac:chgData name="Lander Savelkoul" userId="d68c8bb7-4e3f-40e6-a6e9-59eef8f31608" providerId="ADAL" clId="{0EAD5570-09DE-4C83-A2C6-74CB75FE4868}" dt="2021-03-29T15:27:08.604" v="5122" actId="478"/>
          <ac:spMkLst>
            <pc:docMk/>
            <pc:sldMk cId="919273384" sldId="269"/>
            <ac:spMk id="14" creationId="{F1AD4FB9-F2BE-40FB-A3B5-5AFA1ABE2F11}"/>
          </ac:spMkLst>
        </pc:spChg>
        <pc:spChg chg="add del mod">
          <ac:chgData name="Lander Savelkoul" userId="d68c8bb7-4e3f-40e6-a6e9-59eef8f31608" providerId="ADAL" clId="{0EAD5570-09DE-4C83-A2C6-74CB75FE4868}" dt="2021-03-28T15:25:01.039" v="1143" actId="478"/>
          <ac:spMkLst>
            <pc:docMk/>
            <pc:sldMk cId="919273384" sldId="269"/>
            <ac:spMk id="15" creationId="{175A51BE-AC97-44D3-AACE-31BC7A56AF6A}"/>
          </ac:spMkLst>
        </pc:spChg>
        <pc:spChg chg="add del mod">
          <ac:chgData name="Lander Savelkoul" userId="d68c8bb7-4e3f-40e6-a6e9-59eef8f31608" providerId="ADAL" clId="{0EAD5570-09DE-4C83-A2C6-74CB75FE4868}" dt="2021-03-28T15:27:26.158" v="1161" actId="478"/>
          <ac:spMkLst>
            <pc:docMk/>
            <pc:sldMk cId="919273384" sldId="269"/>
            <ac:spMk id="16" creationId="{0D6B91A7-64CC-46D2-8BC6-780A67DF3C81}"/>
          </ac:spMkLst>
        </pc:spChg>
        <pc:spChg chg="add del mod">
          <ac:chgData name="Lander Savelkoul" userId="d68c8bb7-4e3f-40e6-a6e9-59eef8f31608" providerId="ADAL" clId="{0EAD5570-09DE-4C83-A2C6-74CB75FE4868}" dt="2021-03-28T15:27:27.293" v="1162" actId="478"/>
          <ac:spMkLst>
            <pc:docMk/>
            <pc:sldMk cId="919273384" sldId="269"/>
            <ac:spMk id="17" creationId="{50C9F156-53A3-43B7-B4B8-8642CA44EE7B}"/>
          </ac:spMkLst>
        </pc:spChg>
        <pc:spChg chg="add del mod">
          <ac:chgData name="Lander Savelkoul" userId="d68c8bb7-4e3f-40e6-a6e9-59eef8f31608" providerId="ADAL" clId="{0EAD5570-09DE-4C83-A2C6-74CB75FE4868}" dt="2021-03-28T15:27:27.761" v="1163" actId="478"/>
          <ac:spMkLst>
            <pc:docMk/>
            <pc:sldMk cId="919273384" sldId="269"/>
            <ac:spMk id="18" creationId="{AAAB31D7-AF48-48CC-AF6D-103D94CD0664}"/>
          </ac:spMkLst>
        </pc:spChg>
        <pc:spChg chg="add del mod">
          <ac:chgData name="Lander Savelkoul" userId="d68c8bb7-4e3f-40e6-a6e9-59eef8f31608" providerId="ADAL" clId="{0EAD5570-09DE-4C83-A2C6-74CB75FE4868}" dt="2021-03-28T15:27:28.346" v="1164" actId="478"/>
          <ac:spMkLst>
            <pc:docMk/>
            <pc:sldMk cId="919273384" sldId="269"/>
            <ac:spMk id="19" creationId="{A9F198E2-291B-4198-A7BD-43DBA7961D61}"/>
          </ac:spMkLst>
        </pc:spChg>
        <pc:spChg chg="add del mod">
          <ac:chgData name="Lander Savelkoul" userId="d68c8bb7-4e3f-40e6-a6e9-59eef8f31608" providerId="ADAL" clId="{0EAD5570-09DE-4C83-A2C6-74CB75FE4868}" dt="2021-03-29T15:27:09.148" v="5123" actId="478"/>
          <ac:spMkLst>
            <pc:docMk/>
            <pc:sldMk cId="919273384" sldId="269"/>
            <ac:spMk id="20" creationId="{056DA393-304F-47FD-89DD-4120BE555FFF}"/>
          </ac:spMkLst>
        </pc:spChg>
        <pc:spChg chg="add del mod">
          <ac:chgData name="Lander Savelkoul" userId="d68c8bb7-4e3f-40e6-a6e9-59eef8f31608" providerId="ADAL" clId="{0EAD5570-09DE-4C83-A2C6-74CB75FE4868}" dt="2021-03-29T15:27:34.889" v="5150" actId="478"/>
          <ac:spMkLst>
            <pc:docMk/>
            <pc:sldMk cId="919273384" sldId="269"/>
            <ac:spMk id="25" creationId="{F4578B75-CAE0-4A1B-92BD-1CFA0204F91C}"/>
          </ac:spMkLst>
        </pc:spChg>
        <pc:spChg chg="add del mod">
          <ac:chgData name="Lander Savelkoul" userId="d68c8bb7-4e3f-40e6-a6e9-59eef8f31608" providerId="ADAL" clId="{0EAD5570-09DE-4C83-A2C6-74CB75FE4868}" dt="2021-03-29T15:27:33.862" v="5149" actId="478"/>
          <ac:spMkLst>
            <pc:docMk/>
            <pc:sldMk cId="919273384" sldId="269"/>
            <ac:spMk id="26" creationId="{016D4466-C9FF-4C0D-8883-44EC35F6BBAF}"/>
          </ac:spMkLst>
        </pc:spChg>
        <pc:spChg chg="add del mod">
          <ac:chgData name="Lander Savelkoul" userId="d68c8bb7-4e3f-40e6-a6e9-59eef8f31608" providerId="ADAL" clId="{0EAD5570-09DE-4C83-A2C6-74CB75FE4868}" dt="2021-03-29T15:27:32.768" v="5148" actId="478"/>
          <ac:spMkLst>
            <pc:docMk/>
            <pc:sldMk cId="919273384" sldId="269"/>
            <ac:spMk id="27" creationId="{EDE331C1-901A-458C-A925-8619C082E7CA}"/>
          </ac:spMkLst>
        </pc:spChg>
        <pc:spChg chg="add del mod">
          <ac:chgData name="Lander Savelkoul" userId="d68c8bb7-4e3f-40e6-a6e9-59eef8f31608" providerId="ADAL" clId="{0EAD5570-09DE-4C83-A2C6-74CB75FE4868}" dt="2021-03-29T15:27:09.852" v="5124" actId="478"/>
          <ac:spMkLst>
            <pc:docMk/>
            <pc:sldMk cId="919273384" sldId="269"/>
            <ac:spMk id="28" creationId="{F6BFEEB6-0AF5-43B9-AE02-B06EFAEBB02B}"/>
          </ac:spMkLst>
        </pc:spChg>
        <pc:spChg chg="add del mod">
          <ac:chgData name="Lander Savelkoul" userId="d68c8bb7-4e3f-40e6-a6e9-59eef8f31608" providerId="ADAL" clId="{0EAD5570-09DE-4C83-A2C6-74CB75FE4868}" dt="2021-03-29T15:27:10.721" v="5126" actId="478"/>
          <ac:spMkLst>
            <pc:docMk/>
            <pc:sldMk cId="919273384" sldId="269"/>
            <ac:spMk id="29" creationId="{52123BBC-793B-4E97-B16F-C38035303E7C}"/>
          </ac:spMkLst>
        </pc:spChg>
        <pc:spChg chg="add del mod">
          <ac:chgData name="Lander Savelkoul" userId="d68c8bb7-4e3f-40e6-a6e9-59eef8f31608" providerId="ADAL" clId="{0EAD5570-09DE-4C83-A2C6-74CB75FE4868}" dt="2021-03-29T15:27:10.365" v="5125" actId="478"/>
          <ac:spMkLst>
            <pc:docMk/>
            <pc:sldMk cId="919273384" sldId="269"/>
            <ac:spMk id="30" creationId="{193FEF09-BC8D-4F86-AF45-1AA72EF74809}"/>
          </ac:spMkLst>
        </pc:spChg>
        <pc:spChg chg="add mod">
          <ac:chgData name="Lander Savelkoul" userId="d68c8bb7-4e3f-40e6-a6e9-59eef8f31608" providerId="ADAL" clId="{0EAD5570-09DE-4C83-A2C6-74CB75FE4868}" dt="2021-03-29T15:27:11.546" v="5127"/>
          <ac:spMkLst>
            <pc:docMk/>
            <pc:sldMk cId="919273384" sldId="269"/>
            <ac:spMk id="33" creationId="{691D29B4-DE62-4A5B-AC48-219DFB1E666C}"/>
          </ac:spMkLst>
        </pc:spChg>
        <pc:spChg chg="add mod">
          <ac:chgData name="Lander Savelkoul" userId="d68c8bb7-4e3f-40e6-a6e9-59eef8f31608" providerId="ADAL" clId="{0EAD5570-09DE-4C83-A2C6-74CB75FE4868}" dt="2021-03-29T15:27:11.546" v="5127"/>
          <ac:spMkLst>
            <pc:docMk/>
            <pc:sldMk cId="919273384" sldId="269"/>
            <ac:spMk id="34" creationId="{CA7A1471-1EDC-4ED3-895C-4E55E33B97A8}"/>
          </ac:spMkLst>
        </pc:spChg>
        <pc:spChg chg="add mod">
          <ac:chgData name="Lander Savelkoul" userId="d68c8bb7-4e3f-40e6-a6e9-59eef8f31608" providerId="ADAL" clId="{0EAD5570-09DE-4C83-A2C6-74CB75FE4868}" dt="2021-03-29T15:27:12.521" v="5128"/>
          <ac:spMkLst>
            <pc:docMk/>
            <pc:sldMk cId="919273384" sldId="269"/>
            <ac:spMk id="37" creationId="{AD03F156-F2EC-4ABD-9F30-29819AB8472F}"/>
          </ac:spMkLst>
        </pc:spChg>
        <pc:spChg chg="add mod">
          <ac:chgData name="Lander Savelkoul" userId="d68c8bb7-4e3f-40e6-a6e9-59eef8f31608" providerId="ADAL" clId="{0EAD5570-09DE-4C83-A2C6-74CB75FE4868}" dt="2021-03-29T15:27:17.502" v="5140" actId="20577"/>
          <ac:spMkLst>
            <pc:docMk/>
            <pc:sldMk cId="919273384" sldId="269"/>
            <ac:spMk id="38" creationId="{491EC5E3-201D-4340-A19D-FCAE73A8837D}"/>
          </ac:spMkLst>
        </pc:spChg>
        <pc:spChg chg="add mod">
          <ac:chgData name="Lander Savelkoul" userId="d68c8bb7-4e3f-40e6-a6e9-59eef8f31608" providerId="ADAL" clId="{0EAD5570-09DE-4C83-A2C6-74CB75FE4868}" dt="2021-03-29T15:27:12.957" v="5129"/>
          <ac:spMkLst>
            <pc:docMk/>
            <pc:sldMk cId="919273384" sldId="269"/>
            <ac:spMk id="41" creationId="{77D07A7C-F81B-4522-B995-925235D1CC0C}"/>
          </ac:spMkLst>
        </pc:spChg>
        <pc:spChg chg="add mod">
          <ac:chgData name="Lander Savelkoul" userId="d68c8bb7-4e3f-40e6-a6e9-59eef8f31608" providerId="ADAL" clId="{0EAD5570-09DE-4C83-A2C6-74CB75FE4868}" dt="2021-03-29T15:27:12.957" v="5129"/>
          <ac:spMkLst>
            <pc:docMk/>
            <pc:sldMk cId="919273384" sldId="269"/>
            <ac:spMk id="42" creationId="{CAD24C5E-A511-43BB-BBAF-1A71AAC7E239}"/>
          </ac:spMkLst>
        </pc:spChg>
        <pc:spChg chg="add mod">
          <ac:chgData name="Lander Savelkoul" userId="d68c8bb7-4e3f-40e6-a6e9-59eef8f31608" providerId="ADAL" clId="{0EAD5570-09DE-4C83-A2C6-74CB75FE4868}" dt="2021-03-29T15:27:13.213" v="5130"/>
          <ac:spMkLst>
            <pc:docMk/>
            <pc:sldMk cId="919273384" sldId="269"/>
            <ac:spMk id="45" creationId="{4070AD09-E3D6-4409-AC8C-FAE493A72B0A}"/>
          </ac:spMkLst>
        </pc:spChg>
        <pc:spChg chg="add mod">
          <ac:chgData name="Lander Savelkoul" userId="d68c8bb7-4e3f-40e6-a6e9-59eef8f31608" providerId="ADAL" clId="{0EAD5570-09DE-4C83-A2C6-74CB75FE4868}" dt="2021-03-29T15:27:13.213" v="5130"/>
          <ac:spMkLst>
            <pc:docMk/>
            <pc:sldMk cId="919273384" sldId="269"/>
            <ac:spMk id="46" creationId="{183E9377-D9B3-4F40-B06F-72795EC677A2}"/>
          </ac:spMkLst>
        </pc:spChg>
        <pc:spChg chg="add mod">
          <ac:chgData name="Lander Savelkoul" userId="d68c8bb7-4e3f-40e6-a6e9-59eef8f31608" providerId="ADAL" clId="{0EAD5570-09DE-4C83-A2C6-74CB75FE4868}" dt="2021-03-29T15:27:13.541" v="5131"/>
          <ac:spMkLst>
            <pc:docMk/>
            <pc:sldMk cId="919273384" sldId="269"/>
            <ac:spMk id="49" creationId="{E743CE99-CE72-4B82-BBF3-90BD9C0C269F}"/>
          </ac:spMkLst>
        </pc:spChg>
        <pc:spChg chg="add mod">
          <ac:chgData name="Lander Savelkoul" userId="d68c8bb7-4e3f-40e6-a6e9-59eef8f31608" providerId="ADAL" clId="{0EAD5570-09DE-4C83-A2C6-74CB75FE4868}" dt="2021-03-29T15:27:18.020" v="5141" actId="20577"/>
          <ac:spMkLst>
            <pc:docMk/>
            <pc:sldMk cId="919273384" sldId="269"/>
            <ac:spMk id="50" creationId="{A9DB7E73-64CD-4C4F-9C09-4C4DC7259F7E}"/>
          </ac:spMkLst>
        </pc:spChg>
        <pc:spChg chg="add mod">
          <ac:chgData name="Lander Savelkoul" userId="d68c8bb7-4e3f-40e6-a6e9-59eef8f31608" providerId="ADAL" clId="{0EAD5570-09DE-4C83-A2C6-74CB75FE4868}" dt="2021-03-29T15:27:13.868" v="5132"/>
          <ac:spMkLst>
            <pc:docMk/>
            <pc:sldMk cId="919273384" sldId="269"/>
            <ac:spMk id="53" creationId="{152FA807-CBA9-4318-A7EC-F211A34382F6}"/>
          </ac:spMkLst>
        </pc:spChg>
        <pc:spChg chg="add mod">
          <ac:chgData name="Lander Savelkoul" userId="d68c8bb7-4e3f-40e6-a6e9-59eef8f31608" providerId="ADAL" clId="{0EAD5570-09DE-4C83-A2C6-74CB75FE4868}" dt="2021-03-29T15:27:13.868" v="5132"/>
          <ac:spMkLst>
            <pc:docMk/>
            <pc:sldMk cId="919273384" sldId="269"/>
            <ac:spMk id="54" creationId="{839BB49F-376B-4E12-A8E3-6D7EF4592ACA}"/>
          </ac:spMkLst>
        </pc:spChg>
        <pc:spChg chg="add mod">
          <ac:chgData name="Lander Savelkoul" userId="d68c8bb7-4e3f-40e6-a6e9-59eef8f31608" providerId="ADAL" clId="{0EAD5570-09DE-4C83-A2C6-74CB75FE4868}" dt="2021-03-29T15:27:14.054" v="5133"/>
          <ac:spMkLst>
            <pc:docMk/>
            <pc:sldMk cId="919273384" sldId="269"/>
            <ac:spMk id="57" creationId="{1F1104B0-A7E7-44B1-A9F2-E05C612E3FB9}"/>
          </ac:spMkLst>
        </pc:spChg>
        <pc:spChg chg="add mod">
          <ac:chgData name="Lander Savelkoul" userId="d68c8bb7-4e3f-40e6-a6e9-59eef8f31608" providerId="ADAL" clId="{0EAD5570-09DE-4C83-A2C6-74CB75FE4868}" dt="2021-03-29T15:27:19.215" v="5142" actId="20577"/>
          <ac:spMkLst>
            <pc:docMk/>
            <pc:sldMk cId="919273384" sldId="269"/>
            <ac:spMk id="58" creationId="{87F5D4CD-FA15-49C6-813A-FBB66EF02A59}"/>
          </ac:spMkLst>
        </pc:spChg>
        <pc:spChg chg="add mod">
          <ac:chgData name="Lander Savelkoul" userId="d68c8bb7-4e3f-40e6-a6e9-59eef8f31608" providerId="ADAL" clId="{0EAD5570-09DE-4C83-A2C6-74CB75FE4868}" dt="2021-03-29T15:27:14.181" v="5134"/>
          <ac:spMkLst>
            <pc:docMk/>
            <pc:sldMk cId="919273384" sldId="269"/>
            <ac:spMk id="61" creationId="{06BB1527-649A-45A1-83FD-EF6F5558D3A6}"/>
          </ac:spMkLst>
        </pc:spChg>
        <pc:spChg chg="add mod">
          <ac:chgData name="Lander Savelkoul" userId="d68c8bb7-4e3f-40e6-a6e9-59eef8f31608" providerId="ADAL" clId="{0EAD5570-09DE-4C83-A2C6-74CB75FE4868}" dt="2021-03-29T15:27:14.181" v="5134"/>
          <ac:spMkLst>
            <pc:docMk/>
            <pc:sldMk cId="919273384" sldId="269"/>
            <ac:spMk id="62" creationId="{928A018C-31C0-4A3B-8F7C-0F4FE9B23FCC}"/>
          </ac:spMkLst>
        </pc:spChg>
        <pc:spChg chg="add mod">
          <ac:chgData name="Lander Savelkoul" userId="d68c8bb7-4e3f-40e6-a6e9-59eef8f31608" providerId="ADAL" clId="{0EAD5570-09DE-4C83-A2C6-74CB75FE4868}" dt="2021-03-29T16:38:47.257" v="6489" actId="20577"/>
          <ac:spMkLst>
            <pc:docMk/>
            <pc:sldMk cId="919273384" sldId="269"/>
            <ac:spMk id="64" creationId="{1EF8892C-2EFD-47A4-A4B5-74C9BBCE05E2}"/>
          </ac:spMkLst>
        </pc:spChg>
        <pc:spChg chg="add mod">
          <ac:chgData name="Lander Savelkoul" userId="d68c8bb7-4e3f-40e6-a6e9-59eef8f31608" providerId="ADAL" clId="{0EAD5570-09DE-4C83-A2C6-74CB75FE4868}" dt="2021-03-29T16:38:56.748" v="6491" actId="20577"/>
          <ac:spMkLst>
            <pc:docMk/>
            <pc:sldMk cId="919273384" sldId="269"/>
            <ac:spMk id="65" creationId="{868D2737-EDAC-4337-98AE-ECC7EF4D9473}"/>
          </ac:spMkLst>
        </pc:spChg>
        <pc:spChg chg="add del mod">
          <ac:chgData name="Lander Savelkoul" userId="d68c8bb7-4e3f-40e6-a6e9-59eef8f31608" providerId="ADAL" clId="{0EAD5570-09DE-4C83-A2C6-74CB75FE4868}" dt="2021-03-29T15:29:25.489" v="5249" actId="478"/>
          <ac:spMkLst>
            <pc:docMk/>
            <pc:sldMk cId="919273384" sldId="269"/>
            <ac:spMk id="66" creationId="{9214954F-BCF0-40E5-A458-2C77F2550703}"/>
          </ac:spMkLst>
        </pc:spChg>
        <pc:spChg chg="add mod">
          <ac:chgData name="Lander Savelkoul" userId="d68c8bb7-4e3f-40e6-a6e9-59eef8f31608" providerId="ADAL" clId="{0EAD5570-09DE-4C83-A2C6-74CB75FE4868}" dt="2021-03-29T16:39:13.626" v="6542" actId="14100"/>
          <ac:spMkLst>
            <pc:docMk/>
            <pc:sldMk cId="919273384" sldId="269"/>
            <ac:spMk id="67" creationId="{194383ED-FEC6-4711-8184-168569900D5C}"/>
          </ac:spMkLst>
        </pc:spChg>
        <pc:spChg chg="add mod">
          <ac:chgData name="Lander Savelkoul" userId="d68c8bb7-4e3f-40e6-a6e9-59eef8f31608" providerId="ADAL" clId="{0EAD5570-09DE-4C83-A2C6-74CB75FE4868}" dt="2021-03-29T16:39:30.646" v="6543" actId="1076"/>
          <ac:spMkLst>
            <pc:docMk/>
            <pc:sldMk cId="919273384" sldId="269"/>
            <ac:spMk id="68" creationId="{B70D114D-73A9-4943-9464-C660E0F8658F}"/>
          </ac:spMkLst>
        </pc:spChg>
        <pc:spChg chg="add del mod">
          <ac:chgData name="Lander Savelkoul" userId="d68c8bb7-4e3f-40e6-a6e9-59eef8f31608" providerId="ADAL" clId="{0EAD5570-09DE-4C83-A2C6-74CB75FE4868}" dt="2021-03-29T15:30:37.476" v="5315"/>
          <ac:spMkLst>
            <pc:docMk/>
            <pc:sldMk cId="919273384" sldId="269"/>
            <ac:spMk id="69" creationId="{E6497612-5AC0-41F9-BF47-B7F08A286430}"/>
          </ac:spMkLst>
        </pc:spChg>
        <pc:spChg chg="add mod">
          <ac:chgData name="Lander Savelkoul" userId="d68c8bb7-4e3f-40e6-a6e9-59eef8f31608" providerId="ADAL" clId="{0EAD5570-09DE-4C83-A2C6-74CB75FE4868}" dt="2021-03-29T16:38:02.039" v="6433" actId="12"/>
          <ac:spMkLst>
            <pc:docMk/>
            <pc:sldMk cId="919273384" sldId="269"/>
            <ac:spMk id="70" creationId="{5DF4CDF7-F5DF-4375-A878-96BC2DE39186}"/>
          </ac:spMkLst>
        </pc:spChg>
        <pc:spChg chg="add mod">
          <ac:chgData name="Lander Savelkoul" userId="d68c8bb7-4e3f-40e6-a6e9-59eef8f31608" providerId="ADAL" clId="{0EAD5570-09DE-4C83-A2C6-74CB75FE4868}" dt="2021-03-29T16:39:36.778" v="6544" actId="1076"/>
          <ac:spMkLst>
            <pc:docMk/>
            <pc:sldMk cId="919273384" sldId="269"/>
            <ac:spMk id="71" creationId="{05E947CA-C196-4E34-A61E-6F59AA173CE3}"/>
          </ac:spMkLst>
        </pc:spChg>
        <pc:spChg chg="add mod">
          <ac:chgData name="Lander Savelkoul" userId="d68c8bb7-4e3f-40e6-a6e9-59eef8f31608" providerId="ADAL" clId="{0EAD5570-09DE-4C83-A2C6-74CB75FE4868}" dt="2021-03-29T16:38:04.384" v="6434" actId="12"/>
          <ac:spMkLst>
            <pc:docMk/>
            <pc:sldMk cId="919273384" sldId="269"/>
            <ac:spMk id="72" creationId="{10F2C4EF-DE7B-4147-9F59-5695E0BA1DA5}"/>
          </ac:spMkLst>
        </pc:spChg>
        <pc:spChg chg="add mod">
          <ac:chgData name="Lander Savelkoul" userId="d68c8bb7-4e3f-40e6-a6e9-59eef8f31608" providerId="ADAL" clId="{0EAD5570-09DE-4C83-A2C6-74CB75FE4868}" dt="2021-03-29T16:38:16.941" v="6439" actId="14100"/>
          <ac:spMkLst>
            <pc:docMk/>
            <pc:sldMk cId="919273384" sldId="269"/>
            <ac:spMk id="73" creationId="{3762A96C-A28A-4A57-864E-5E69E2AC8A62}"/>
          </ac:spMkLst>
        </pc:spChg>
        <pc:spChg chg="add mod">
          <ac:chgData name="Lander Savelkoul" userId="d68c8bb7-4e3f-40e6-a6e9-59eef8f31608" providerId="ADAL" clId="{0EAD5570-09DE-4C83-A2C6-74CB75FE4868}" dt="2021-03-29T16:38:07.674" v="6435" actId="12"/>
          <ac:spMkLst>
            <pc:docMk/>
            <pc:sldMk cId="919273384" sldId="269"/>
            <ac:spMk id="74" creationId="{F6456B32-2CA7-4FA1-95E3-B06030BFF844}"/>
          </ac:spMkLst>
        </pc:spChg>
        <pc:spChg chg="add mod">
          <ac:chgData name="Lander Savelkoul" userId="d68c8bb7-4e3f-40e6-a6e9-59eef8f31608" providerId="ADAL" clId="{0EAD5570-09DE-4C83-A2C6-74CB75FE4868}" dt="2021-03-29T16:38:12.478" v="6437" actId="14100"/>
          <ac:spMkLst>
            <pc:docMk/>
            <pc:sldMk cId="919273384" sldId="269"/>
            <ac:spMk id="75" creationId="{07C2428B-DC3C-495B-A484-236CE1FF498E}"/>
          </ac:spMkLst>
        </pc:spChg>
        <pc:grpChg chg="add del mod">
          <ac:chgData name="Lander Savelkoul" userId="d68c8bb7-4e3f-40e6-a6e9-59eef8f31608" providerId="ADAL" clId="{0EAD5570-09DE-4C83-A2C6-74CB75FE4868}" dt="2021-03-29T15:27:16.522" v="5138" actId="478"/>
          <ac:grpSpMkLst>
            <pc:docMk/>
            <pc:sldMk cId="919273384" sldId="269"/>
            <ac:grpSpMk id="31" creationId="{48EB3186-0147-4205-B7A7-C8BFD0E49E94}"/>
          </ac:grpSpMkLst>
        </pc:grpChg>
        <pc:grpChg chg="add mod">
          <ac:chgData name="Lander Savelkoul" userId="d68c8bb7-4e3f-40e6-a6e9-59eef8f31608" providerId="ADAL" clId="{0EAD5570-09DE-4C83-A2C6-74CB75FE4868}" dt="2021-03-29T15:27:11.546" v="5127"/>
          <ac:grpSpMkLst>
            <pc:docMk/>
            <pc:sldMk cId="919273384" sldId="269"/>
            <ac:grpSpMk id="32" creationId="{8830C8BA-4180-4FA0-9752-CE0186EE1018}"/>
          </ac:grpSpMkLst>
        </pc:grpChg>
        <pc:grpChg chg="add del mod">
          <ac:chgData name="Lander Savelkoul" userId="d68c8bb7-4e3f-40e6-a6e9-59eef8f31608" providerId="ADAL" clId="{0EAD5570-09DE-4C83-A2C6-74CB75FE4868}" dt="2021-03-29T15:27:21.144" v="5145" actId="478"/>
          <ac:grpSpMkLst>
            <pc:docMk/>
            <pc:sldMk cId="919273384" sldId="269"/>
            <ac:grpSpMk id="35" creationId="{2CEE6E35-6EC5-4488-BAFE-F972E331AFC0}"/>
          </ac:grpSpMkLst>
        </pc:grpChg>
        <pc:grpChg chg="add mod">
          <ac:chgData name="Lander Savelkoul" userId="d68c8bb7-4e3f-40e6-a6e9-59eef8f31608" providerId="ADAL" clId="{0EAD5570-09DE-4C83-A2C6-74CB75FE4868}" dt="2021-03-29T15:27:12.521" v="5128"/>
          <ac:grpSpMkLst>
            <pc:docMk/>
            <pc:sldMk cId="919273384" sldId="269"/>
            <ac:grpSpMk id="36" creationId="{7026BA0C-4F68-4E12-AE2E-0CCB24D425B3}"/>
          </ac:grpSpMkLst>
        </pc:grpChg>
        <pc:grpChg chg="add del mod">
          <ac:chgData name="Lander Savelkoul" userId="d68c8bb7-4e3f-40e6-a6e9-59eef8f31608" providerId="ADAL" clId="{0EAD5570-09DE-4C83-A2C6-74CB75FE4868}" dt="2021-03-29T15:27:16.984" v="5139" actId="478"/>
          <ac:grpSpMkLst>
            <pc:docMk/>
            <pc:sldMk cId="919273384" sldId="269"/>
            <ac:grpSpMk id="39" creationId="{644A6B26-07C7-4813-9644-FF982B750979}"/>
          </ac:grpSpMkLst>
        </pc:grpChg>
        <pc:grpChg chg="add mod">
          <ac:chgData name="Lander Savelkoul" userId="d68c8bb7-4e3f-40e6-a6e9-59eef8f31608" providerId="ADAL" clId="{0EAD5570-09DE-4C83-A2C6-74CB75FE4868}" dt="2021-03-29T15:27:12.957" v="5129"/>
          <ac:grpSpMkLst>
            <pc:docMk/>
            <pc:sldMk cId="919273384" sldId="269"/>
            <ac:grpSpMk id="40" creationId="{78719BF0-3059-4BCC-A061-38295AEFB3B7}"/>
          </ac:grpSpMkLst>
        </pc:grpChg>
        <pc:grpChg chg="add del mod">
          <ac:chgData name="Lander Savelkoul" userId="d68c8bb7-4e3f-40e6-a6e9-59eef8f31608" providerId="ADAL" clId="{0EAD5570-09DE-4C83-A2C6-74CB75FE4868}" dt="2021-03-29T15:27:15.978" v="5137" actId="478"/>
          <ac:grpSpMkLst>
            <pc:docMk/>
            <pc:sldMk cId="919273384" sldId="269"/>
            <ac:grpSpMk id="43" creationId="{00D56B4A-FD9A-42DF-8887-A207F1404288}"/>
          </ac:grpSpMkLst>
        </pc:grpChg>
        <pc:grpChg chg="add mod">
          <ac:chgData name="Lander Savelkoul" userId="d68c8bb7-4e3f-40e6-a6e9-59eef8f31608" providerId="ADAL" clId="{0EAD5570-09DE-4C83-A2C6-74CB75FE4868}" dt="2021-03-29T15:27:13.213" v="5130"/>
          <ac:grpSpMkLst>
            <pc:docMk/>
            <pc:sldMk cId="919273384" sldId="269"/>
            <ac:grpSpMk id="44" creationId="{F7DE28B6-ED2D-42A5-84AF-12D158EAEF86}"/>
          </ac:grpSpMkLst>
        </pc:grpChg>
        <pc:grpChg chg="add del mod">
          <ac:chgData name="Lander Savelkoul" userId="d68c8bb7-4e3f-40e6-a6e9-59eef8f31608" providerId="ADAL" clId="{0EAD5570-09DE-4C83-A2C6-74CB75FE4868}" dt="2021-03-29T15:27:19.799" v="5143" actId="478"/>
          <ac:grpSpMkLst>
            <pc:docMk/>
            <pc:sldMk cId="919273384" sldId="269"/>
            <ac:grpSpMk id="47" creationId="{BF59F4CE-D489-40EE-BD06-676077693FAA}"/>
          </ac:grpSpMkLst>
        </pc:grpChg>
        <pc:grpChg chg="add mod">
          <ac:chgData name="Lander Savelkoul" userId="d68c8bb7-4e3f-40e6-a6e9-59eef8f31608" providerId="ADAL" clId="{0EAD5570-09DE-4C83-A2C6-74CB75FE4868}" dt="2021-03-29T15:27:13.541" v="5131"/>
          <ac:grpSpMkLst>
            <pc:docMk/>
            <pc:sldMk cId="919273384" sldId="269"/>
            <ac:grpSpMk id="48" creationId="{28A65B3A-1DB6-47A2-B354-A38CE90052D4}"/>
          </ac:grpSpMkLst>
        </pc:grpChg>
        <pc:grpChg chg="add del mod">
          <ac:chgData name="Lander Savelkoul" userId="d68c8bb7-4e3f-40e6-a6e9-59eef8f31608" providerId="ADAL" clId="{0EAD5570-09DE-4C83-A2C6-74CB75FE4868}" dt="2021-03-29T15:27:15.291" v="5136" actId="478"/>
          <ac:grpSpMkLst>
            <pc:docMk/>
            <pc:sldMk cId="919273384" sldId="269"/>
            <ac:grpSpMk id="51" creationId="{FA79F9B3-CCA2-4697-BE69-98F35C0DEA3D}"/>
          </ac:grpSpMkLst>
        </pc:grpChg>
        <pc:grpChg chg="add mod">
          <ac:chgData name="Lander Savelkoul" userId="d68c8bb7-4e3f-40e6-a6e9-59eef8f31608" providerId="ADAL" clId="{0EAD5570-09DE-4C83-A2C6-74CB75FE4868}" dt="2021-03-29T15:27:13.868" v="5132"/>
          <ac:grpSpMkLst>
            <pc:docMk/>
            <pc:sldMk cId="919273384" sldId="269"/>
            <ac:grpSpMk id="52" creationId="{9964243B-0021-4D37-B358-081EFF8E30D2}"/>
          </ac:grpSpMkLst>
        </pc:grpChg>
        <pc:grpChg chg="add del mod">
          <ac:chgData name="Lander Savelkoul" userId="d68c8bb7-4e3f-40e6-a6e9-59eef8f31608" providerId="ADAL" clId="{0EAD5570-09DE-4C83-A2C6-74CB75FE4868}" dt="2021-03-29T15:27:20.497" v="5144" actId="478"/>
          <ac:grpSpMkLst>
            <pc:docMk/>
            <pc:sldMk cId="919273384" sldId="269"/>
            <ac:grpSpMk id="55" creationId="{1FB260DB-836E-4BED-A795-5BC58D3E1EF2}"/>
          </ac:grpSpMkLst>
        </pc:grpChg>
        <pc:grpChg chg="add mod">
          <ac:chgData name="Lander Savelkoul" userId="d68c8bb7-4e3f-40e6-a6e9-59eef8f31608" providerId="ADAL" clId="{0EAD5570-09DE-4C83-A2C6-74CB75FE4868}" dt="2021-03-29T15:27:14.054" v="5133"/>
          <ac:grpSpMkLst>
            <pc:docMk/>
            <pc:sldMk cId="919273384" sldId="269"/>
            <ac:grpSpMk id="56" creationId="{A9C15CF4-DDFC-457D-9CF4-87273EF81B15}"/>
          </ac:grpSpMkLst>
        </pc:grpChg>
        <pc:grpChg chg="add del mod">
          <ac:chgData name="Lander Savelkoul" userId="d68c8bb7-4e3f-40e6-a6e9-59eef8f31608" providerId="ADAL" clId="{0EAD5570-09DE-4C83-A2C6-74CB75FE4868}" dt="2021-03-29T15:27:14.952" v="5135" actId="478"/>
          <ac:grpSpMkLst>
            <pc:docMk/>
            <pc:sldMk cId="919273384" sldId="269"/>
            <ac:grpSpMk id="59" creationId="{28CDFA2E-34CC-483D-9CB3-30A3910A4038}"/>
          </ac:grpSpMkLst>
        </pc:grpChg>
        <pc:grpChg chg="add mod">
          <ac:chgData name="Lander Savelkoul" userId="d68c8bb7-4e3f-40e6-a6e9-59eef8f31608" providerId="ADAL" clId="{0EAD5570-09DE-4C83-A2C6-74CB75FE4868}" dt="2021-03-29T15:27:14.181" v="5134"/>
          <ac:grpSpMkLst>
            <pc:docMk/>
            <pc:sldMk cId="919273384" sldId="269"/>
            <ac:grpSpMk id="60" creationId="{029405C0-5E4D-4E0F-96E6-543CC7844019}"/>
          </ac:grpSpMkLst>
        </pc:grpChg>
        <pc:graphicFrameChg chg="del">
          <ac:chgData name="Lander Savelkoul" userId="d68c8bb7-4e3f-40e6-a6e9-59eef8f31608" providerId="ADAL" clId="{0EAD5570-09DE-4C83-A2C6-74CB75FE4868}" dt="2021-03-28T15:22:17.325" v="1090" actId="478"/>
          <ac:graphicFrameMkLst>
            <pc:docMk/>
            <pc:sldMk cId="919273384" sldId="269"/>
            <ac:graphicFrameMk id="4" creationId="{50EB010B-4E6C-487E-96B6-88137C6C0FE8}"/>
          </ac:graphicFrameMkLst>
        </pc:graphicFrameChg>
        <pc:graphicFrameChg chg="add mod">
          <ac:chgData name="Lander Savelkoul" userId="d68c8bb7-4e3f-40e6-a6e9-59eef8f31608" providerId="ADAL" clId="{0EAD5570-09DE-4C83-A2C6-74CB75FE4868}" dt="2021-03-29T15:28:31.584" v="5188" actId="20577"/>
          <ac:graphicFrameMkLst>
            <pc:docMk/>
            <pc:sldMk cId="919273384" sldId="269"/>
            <ac:graphicFrameMk id="63" creationId="{6FCC3957-8FE3-4C68-B3E6-BFA0BA0D604D}"/>
          </ac:graphicFrameMkLst>
        </pc:graphicFrameChg>
        <pc:picChg chg="del">
          <ac:chgData name="Lander Savelkoul" userId="d68c8bb7-4e3f-40e6-a6e9-59eef8f31608" providerId="ADAL" clId="{0EAD5570-09DE-4C83-A2C6-74CB75FE4868}" dt="2021-03-29T09:06:55.107" v="3934" actId="478"/>
          <ac:picMkLst>
            <pc:docMk/>
            <pc:sldMk cId="919273384" sldId="269"/>
            <ac:picMk id="5" creationId="{A3771609-3991-499E-B6CF-A078DEC4CE09}"/>
          </ac:picMkLst>
        </pc:picChg>
        <pc:picChg chg="add del mod">
          <ac:chgData name="Lander Savelkoul" userId="d68c8bb7-4e3f-40e6-a6e9-59eef8f31608" providerId="ADAL" clId="{0EAD5570-09DE-4C83-A2C6-74CB75FE4868}" dt="2021-03-29T15:24:27.857" v="5038" actId="478"/>
          <ac:picMkLst>
            <pc:docMk/>
            <pc:sldMk cId="919273384" sldId="269"/>
            <ac:picMk id="21" creationId="{0BFCD8E1-1CD9-4122-8801-B29B9A198D39}"/>
          </ac:picMkLst>
        </pc:picChg>
        <pc:picChg chg="add del mod">
          <ac:chgData name="Lander Savelkoul" userId="d68c8bb7-4e3f-40e6-a6e9-59eef8f31608" providerId="ADAL" clId="{0EAD5570-09DE-4C83-A2C6-74CB75FE4868}" dt="2021-03-29T15:24:27.255" v="5037" actId="478"/>
          <ac:picMkLst>
            <pc:docMk/>
            <pc:sldMk cId="919273384" sldId="269"/>
            <ac:picMk id="22" creationId="{761EA7F2-2C7F-4828-87FD-1C26A291C146}"/>
          </ac:picMkLst>
        </pc:picChg>
        <pc:picChg chg="add del mod">
          <ac:chgData name="Lander Savelkoul" userId="d68c8bb7-4e3f-40e6-a6e9-59eef8f31608" providerId="ADAL" clId="{0EAD5570-09DE-4C83-A2C6-74CB75FE4868}" dt="2021-03-28T15:28:31.651" v="1172" actId="478"/>
          <ac:picMkLst>
            <pc:docMk/>
            <pc:sldMk cId="919273384" sldId="269"/>
            <ac:picMk id="23" creationId="{BA705816-E1F7-4B9B-B531-01AE41ADF08B}"/>
          </ac:picMkLst>
        </pc:picChg>
        <pc:picChg chg="add del mod">
          <ac:chgData name="Lander Savelkoul" userId="d68c8bb7-4e3f-40e6-a6e9-59eef8f31608" providerId="ADAL" clId="{0EAD5570-09DE-4C83-A2C6-74CB75FE4868}" dt="2021-03-29T15:24:29.041" v="5039" actId="478"/>
          <ac:picMkLst>
            <pc:docMk/>
            <pc:sldMk cId="919273384" sldId="269"/>
            <ac:picMk id="24" creationId="{C08DC2D1-AD6A-4F0A-8F62-13A13CC23722}"/>
          </ac:picMkLst>
        </pc:picChg>
      </pc:sldChg>
      <pc:sldChg chg="delSp del mod modTransition">
        <pc:chgData name="Lander Savelkoul" userId="d68c8bb7-4e3f-40e6-a6e9-59eef8f31608" providerId="ADAL" clId="{0EAD5570-09DE-4C83-A2C6-74CB75FE4868}" dt="2021-03-29T16:42:04.809" v="6597" actId="47"/>
        <pc:sldMkLst>
          <pc:docMk/>
          <pc:sldMk cId="2560688331" sldId="270"/>
        </pc:sldMkLst>
        <pc:picChg chg="del">
          <ac:chgData name="Lander Savelkoul" userId="d68c8bb7-4e3f-40e6-a6e9-59eef8f31608" providerId="ADAL" clId="{0EAD5570-09DE-4C83-A2C6-74CB75FE4868}" dt="2021-03-29T09:07:06.025" v="3939" actId="478"/>
          <ac:picMkLst>
            <pc:docMk/>
            <pc:sldMk cId="2560688331" sldId="270"/>
            <ac:picMk id="4" creationId="{21790DE7-6885-476D-8631-3788047D7806}"/>
          </ac:picMkLst>
        </pc:picChg>
      </pc:sldChg>
      <pc:sldChg chg="delSp modSp mod modTransition">
        <pc:chgData name="Lander Savelkoul" userId="d68c8bb7-4e3f-40e6-a6e9-59eef8f31608" providerId="ADAL" clId="{0EAD5570-09DE-4C83-A2C6-74CB75FE4868}" dt="2021-03-30T07:34:14.389" v="8241" actId="20577"/>
        <pc:sldMkLst>
          <pc:docMk/>
          <pc:sldMk cId="2462705788" sldId="271"/>
        </pc:sldMkLst>
        <pc:spChg chg="mod">
          <ac:chgData name="Lander Savelkoul" userId="d68c8bb7-4e3f-40e6-a6e9-59eef8f31608" providerId="ADAL" clId="{0EAD5570-09DE-4C83-A2C6-74CB75FE4868}" dt="2021-03-30T07:34:14.389" v="8241" actId="20577"/>
          <ac:spMkLst>
            <pc:docMk/>
            <pc:sldMk cId="2462705788" sldId="271"/>
            <ac:spMk id="3" creationId="{8D4AF627-B4FE-4F94-95C1-E56C0897DADE}"/>
          </ac:spMkLst>
        </pc:spChg>
        <pc:picChg chg="del">
          <ac:chgData name="Lander Savelkoul" userId="d68c8bb7-4e3f-40e6-a6e9-59eef8f31608" providerId="ADAL" clId="{0EAD5570-09DE-4C83-A2C6-74CB75FE4868}" dt="2021-03-29T09:07:07.278" v="3940" actId="478"/>
          <ac:picMkLst>
            <pc:docMk/>
            <pc:sldMk cId="2462705788" sldId="271"/>
            <ac:picMk id="4" creationId="{5DE13B4E-0C76-494B-8F5B-611580AE0A39}"/>
          </ac:picMkLst>
        </pc:picChg>
      </pc:sldChg>
      <pc:sldChg chg="addSp delSp modSp mod modTransition modAnim">
        <pc:chgData name="Lander Savelkoul" userId="d68c8bb7-4e3f-40e6-a6e9-59eef8f31608" providerId="ADAL" clId="{0EAD5570-09DE-4C83-A2C6-74CB75FE4868}" dt="2021-03-30T11:19:05.600" v="8470"/>
        <pc:sldMkLst>
          <pc:docMk/>
          <pc:sldMk cId="900301471" sldId="272"/>
        </pc:sldMkLst>
        <pc:spChg chg="add mod">
          <ac:chgData name="Lander Savelkoul" userId="d68c8bb7-4e3f-40e6-a6e9-59eef8f31608" providerId="ADAL" clId="{0EAD5570-09DE-4C83-A2C6-74CB75FE4868}" dt="2021-03-28T15:13:39.676" v="1060" actId="20577"/>
          <ac:spMkLst>
            <pc:docMk/>
            <pc:sldMk cId="900301471" sldId="272"/>
            <ac:spMk id="3" creationId="{FD4F90F1-2230-4429-A30F-949C44531871}"/>
          </ac:spMkLst>
        </pc:spChg>
        <pc:spChg chg="add del mod">
          <ac:chgData name="Lander Savelkoul" userId="d68c8bb7-4e3f-40e6-a6e9-59eef8f31608" providerId="ADAL" clId="{0EAD5570-09DE-4C83-A2C6-74CB75FE4868}" dt="2021-03-28T15:15:08.345" v="1085" actId="478"/>
          <ac:spMkLst>
            <pc:docMk/>
            <pc:sldMk cId="900301471" sldId="272"/>
            <ac:spMk id="6" creationId="{901AF2C0-68D4-4D0C-ABD7-C9C655E0CDCF}"/>
          </ac:spMkLst>
        </pc:spChg>
        <pc:spChg chg="add del mod">
          <ac:chgData name="Lander Savelkoul" userId="d68c8bb7-4e3f-40e6-a6e9-59eef8f31608" providerId="ADAL" clId="{0EAD5570-09DE-4C83-A2C6-74CB75FE4868}" dt="2021-03-28T17:23:16.157" v="3405" actId="478"/>
          <ac:spMkLst>
            <pc:docMk/>
            <pc:sldMk cId="900301471" sldId="272"/>
            <ac:spMk id="8" creationId="{048C038F-3DE3-4B98-ABA0-1F7837E5A621}"/>
          </ac:spMkLst>
        </pc:spChg>
        <pc:spChg chg="add mod">
          <ac:chgData name="Lander Savelkoul" userId="d68c8bb7-4e3f-40e6-a6e9-59eef8f31608" providerId="ADAL" clId="{0EAD5570-09DE-4C83-A2C6-74CB75FE4868}" dt="2021-03-28T17:25:42.560" v="3665" actId="20577"/>
          <ac:spMkLst>
            <pc:docMk/>
            <pc:sldMk cId="900301471" sldId="272"/>
            <ac:spMk id="9" creationId="{9295585E-70DC-4376-8915-977C98E2EF49}"/>
          </ac:spMkLst>
        </pc:spChg>
        <pc:spChg chg="add del mod">
          <ac:chgData name="Lander Savelkoul" userId="d68c8bb7-4e3f-40e6-a6e9-59eef8f31608" providerId="ADAL" clId="{0EAD5570-09DE-4C83-A2C6-74CB75FE4868}" dt="2021-03-28T17:23:54.328" v="3484" actId="478"/>
          <ac:spMkLst>
            <pc:docMk/>
            <pc:sldMk cId="900301471" sldId="272"/>
            <ac:spMk id="10" creationId="{62419EE6-BBA2-4E3B-ABA1-2C16039B055D}"/>
          </ac:spMkLst>
        </pc:spChg>
        <pc:spChg chg="add mod">
          <ac:chgData name="Lander Savelkoul" userId="d68c8bb7-4e3f-40e6-a6e9-59eef8f31608" providerId="ADAL" clId="{0EAD5570-09DE-4C83-A2C6-74CB75FE4868}" dt="2021-03-28T17:23:59.625" v="3508" actId="20577"/>
          <ac:spMkLst>
            <pc:docMk/>
            <pc:sldMk cId="900301471" sldId="272"/>
            <ac:spMk id="11" creationId="{0F587482-FC1D-4F5E-A081-5BA3D0F887ED}"/>
          </ac:spMkLst>
        </pc:spChg>
        <pc:spChg chg="add mod">
          <ac:chgData name="Lander Savelkoul" userId="d68c8bb7-4e3f-40e6-a6e9-59eef8f31608" providerId="ADAL" clId="{0EAD5570-09DE-4C83-A2C6-74CB75FE4868}" dt="2021-03-29T11:05:43.252" v="4141" actId="20577"/>
          <ac:spMkLst>
            <pc:docMk/>
            <pc:sldMk cId="900301471" sldId="272"/>
            <ac:spMk id="12" creationId="{5BC0D93D-0EB6-442B-9711-4E31E71A3232}"/>
          </ac:spMkLst>
        </pc:spChg>
        <pc:picChg chg="del">
          <ac:chgData name="Lander Savelkoul" userId="d68c8bb7-4e3f-40e6-a6e9-59eef8f31608" providerId="ADAL" clId="{0EAD5570-09DE-4C83-A2C6-74CB75FE4868}" dt="2021-03-29T09:06:43.871" v="3929" actId="478"/>
          <ac:picMkLst>
            <pc:docMk/>
            <pc:sldMk cId="900301471" sldId="272"/>
            <ac:picMk id="5" creationId="{6152C8F5-E5AE-4C17-885C-290AB4EE3B37}"/>
          </ac:picMkLst>
        </pc:picChg>
      </pc:sldChg>
      <pc:sldChg chg="delSp del mod ord modTransition">
        <pc:chgData name="Lander Savelkoul" userId="d68c8bb7-4e3f-40e6-a6e9-59eef8f31608" providerId="ADAL" clId="{0EAD5570-09DE-4C83-A2C6-74CB75FE4868}" dt="2021-03-29T16:41:46.474" v="6595" actId="47"/>
        <pc:sldMkLst>
          <pc:docMk/>
          <pc:sldMk cId="4017265653" sldId="273"/>
        </pc:sldMkLst>
        <pc:picChg chg="del">
          <ac:chgData name="Lander Savelkoul" userId="d68c8bb7-4e3f-40e6-a6e9-59eef8f31608" providerId="ADAL" clId="{0EAD5570-09DE-4C83-A2C6-74CB75FE4868}" dt="2021-03-29T09:06:57.265" v="3935" actId="478"/>
          <ac:picMkLst>
            <pc:docMk/>
            <pc:sldMk cId="4017265653" sldId="273"/>
            <ac:picMk id="4" creationId="{E2DD8586-549E-45F3-A4A2-A8E0C77F241B}"/>
          </ac:picMkLst>
        </pc:picChg>
      </pc:sldChg>
      <pc:sldChg chg="modSp modTransition modAnim">
        <pc:chgData name="Lander Savelkoul" userId="d68c8bb7-4e3f-40e6-a6e9-59eef8f31608" providerId="ADAL" clId="{0EAD5570-09DE-4C83-A2C6-74CB75FE4868}" dt="2021-03-30T14:19:21.434" v="8546"/>
        <pc:sldMkLst>
          <pc:docMk/>
          <pc:sldMk cId="2222044255" sldId="275"/>
        </pc:sldMkLst>
        <pc:spChg chg="mod">
          <ac:chgData name="Lander Savelkoul" userId="d68c8bb7-4e3f-40e6-a6e9-59eef8f31608" providerId="ADAL" clId="{0EAD5570-09DE-4C83-A2C6-74CB75FE4868}" dt="2021-03-28T17:21:03.589" v="3207" actId="20577"/>
          <ac:spMkLst>
            <pc:docMk/>
            <pc:sldMk cId="2222044255" sldId="275"/>
            <ac:spMk id="4" creationId="{8DBC7F08-1A50-47F8-A827-2DC28671A649}"/>
          </ac:spMkLst>
        </pc:spChg>
        <pc:spChg chg="mod">
          <ac:chgData name="Lander Savelkoul" userId="d68c8bb7-4e3f-40e6-a6e9-59eef8f31608" providerId="ADAL" clId="{0EAD5570-09DE-4C83-A2C6-74CB75FE4868}" dt="2021-03-29T09:08:15.453" v="4008" actId="20577"/>
          <ac:spMkLst>
            <pc:docMk/>
            <pc:sldMk cId="2222044255" sldId="275"/>
            <ac:spMk id="7" creationId="{BC5379B8-CE04-48EF-8C02-FCBD84E13C22}"/>
          </ac:spMkLst>
        </pc:spChg>
        <pc:spChg chg="mod">
          <ac:chgData name="Lander Savelkoul" userId="d68c8bb7-4e3f-40e6-a6e9-59eef8f31608" providerId="ADAL" clId="{0EAD5570-09DE-4C83-A2C6-74CB75FE4868}" dt="2021-03-29T09:07:46.451" v="3998" actId="20577"/>
          <ac:spMkLst>
            <pc:docMk/>
            <pc:sldMk cId="2222044255" sldId="275"/>
            <ac:spMk id="9" creationId="{D62B6652-EE3E-484C-AAC8-8C335974C70C}"/>
          </ac:spMkLst>
        </pc:spChg>
      </pc:sldChg>
      <pc:sldChg chg="addSp delSp modSp mod modTransition delAnim modAnim">
        <pc:chgData name="Lander Savelkoul" userId="d68c8bb7-4e3f-40e6-a6e9-59eef8f31608" providerId="ADAL" clId="{0EAD5570-09DE-4C83-A2C6-74CB75FE4868}" dt="2021-03-30T14:19:00.134" v="8542"/>
        <pc:sldMkLst>
          <pc:docMk/>
          <pc:sldMk cId="4293669003" sldId="276"/>
        </pc:sldMkLst>
        <pc:spChg chg="mod">
          <ac:chgData name="Lander Savelkoul" userId="d68c8bb7-4e3f-40e6-a6e9-59eef8f31608" providerId="ADAL" clId="{0EAD5570-09DE-4C83-A2C6-74CB75FE4868}" dt="2021-03-29T15:34:26.134" v="5468" actId="20577"/>
          <ac:spMkLst>
            <pc:docMk/>
            <pc:sldMk cId="4293669003" sldId="276"/>
            <ac:spMk id="2" creationId="{D0BBAB02-B0CF-4EC8-8976-66775E39A730}"/>
          </ac:spMkLst>
        </pc:spChg>
        <pc:spChg chg="add del">
          <ac:chgData name="Lander Savelkoul" userId="d68c8bb7-4e3f-40e6-a6e9-59eef8f31608" providerId="ADAL" clId="{0EAD5570-09DE-4C83-A2C6-74CB75FE4868}" dt="2021-03-29T09:03:56.690" v="3730" actId="478"/>
          <ac:spMkLst>
            <pc:docMk/>
            <pc:sldMk cId="4293669003" sldId="276"/>
            <ac:spMk id="10" creationId="{835021BC-6D34-4D0C-BA86-21411F42030D}"/>
          </ac:spMkLst>
        </pc:spChg>
        <pc:spChg chg="add mod ord">
          <ac:chgData name="Lander Savelkoul" userId="d68c8bb7-4e3f-40e6-a6e9-59eef8f31608" providerId="ADAL" clId="{0EAD5570-09DE-4C83-A2C6-74CB75FE4868}" dt="2021-03-29T16:31:29.350" v="6373" actId="1076"/>
          <ac:spMkLst>
            <pc:docMk/>
            <pc:sldMk cId="4293669003" sldId="276"/>
            <ac:spMk id="11" creationId="{AE017BFB-519E-41DB-BFFA-DC0692029794}"/>
          </ac:spMkLst>
        </pc:spChg>
        <pc:spChg chg="add mod ord">
          <ac:chgData name="Lander Savelkoul" userId="d68c8bb7-4e3f-40e6-a6e9-59eef8f31608" providerId="ADAL" clId="{0EAD5570-09DE-4C83-A2C6-74CB75FE4868}" dt="2021-03-29T16:31:32.975" v="6374" actId="1076"/>
          <ac:spMkLst>
            <pc:docMk/>
            <pc:sldMk cId="4293669003" sldId="276"/>
            <ac:spMk id="12" creationId="{49A851E6-2335-4D65-A2E7-685851C237E2}"/>
          </ac:spMkLst>
        </pc:spChg>
        <pc:spChg chg="add mod">
          <ac:chgData name="Lander Savelkoul" userId="d68c8bb7-4e3f-40e6-a6e9-59eef8f31608" providerId="ADAL" clId="{0EAD5570-09DE-4C83-A2C6-74CB75FE4868}" dt="2021-03-29T16:31:40.399" v="6375" actId="1076"/>
          <ac:spMkLst>
            <pc:docMk/>
            <pc:sldMk cId="4293669003" sldId="276"/>
            <ac:spMk id="13" creationId="{04690F13-1E9C-49F5-BF5E-7176C954075F}"/>
          </ac:spMkLst>
        </pc:spChg>
        <pc:picChg chg="mod">
          <ac:chgData name="Lander Savelkoul" userId="d68c8bb7-4e3f-40e6-a6e9-59eef8f31608" providerId="ADAL" clId="{0EAD5570-09DE-4C83-A2C6-74CB75FE4868}" dt="2021-03-29T09:01:17.580" v="3702" actId="1076"/>
          <ac:picMkLst>
            <pc:docMk/>
            <pc:sldMk cId="4293669003" sldId="276"/>
            <ac:picMk id="4" creationId="{35A96115-1598-44A9-9B88-8DA787C519C5}"/>
          </ac:picMkLst>
        </pc:picChg>
        <pc:picChg chg="mod ord">
          <ac:chgData name="Lander Savelkoul" userId="d68c8bb7-4e3f-40e6-a6e9-59eef8f31608" providerId="ADAL" clId="{0EAD5570-09DE-4C83-A2C6-74CB75FE4868}" dt="2021-03-29T15:38:05.873" v="5795" actId="1076"/>
          <ac:picMkLst>
            <pc:docMk/>
            <pc:sldMk cId="4293669003" sldId="276"/>
            <ac:picMk id="5" creationId="{7AA49623-52A0-4602-A574-34D47EFE59C1}"/>
          </ac:picMkLst>
        </pc:picChg>
        <pc:picChg chg="mod">
          <ac:chgData name="Lander Savelkoul" userId="d68c8bb7-4e3f-40e6-a6e9-59eef8f31608" providerId="ADAL" clId="{0EAD5570-09DE-4C83-A2C6-74CB75FE4868}" dt="2021-03-29T09:01:40.517" v="3707" actId="1076"/>
          <ac:picMkLst>
            <pc:docMk/>
            <pc:sldMk cId="4293669003" sldId="276"/>
            <ac:picMk id="6" creationId="{6060D26D-8ED3-4914-A20A-E8F6AF7C4AB2}"/>
          </ac:picMkLst>
        </pc:picChg>
        <pc:picChg chg="mod">
          <ac:chgData name="Lander Savelkoul" userId="d68c8bb7-4e3f-40e6-a6e9-59eef8f31608" providerId="ADAL" clId="{0EAD5570-09DE-4C83-A2C6-74CB75FE4868}" dt="2021-03-29T09:01:38.003" v="3706" actId="1076"/>
          <ac:picMkLst>
            <pc:docMk/>
            <pc:sldMk cId="4293669003" sldId="276"/>
            <ac:picMk id="7" creationId="{6A47CC5C-38E9-47A1-BEB9-FC1C625AE099}"/>
          </ac:picMkLst>
        </pc:picChg>
        <pc:picChg chg="del">
          <ac:chgData name="Lander Savelkoul" userId="d68c8bb7-4e3f-40e6-a6e9-59eef8f31608" providerId="ADAL" clId="{0EAD5570-09DE-4C83-A2C6-74CB75FE4868}" dt="2021-03-29T09:06:53.350" v="3933" actId="478"/>
          <ac:picMkLst>
            <pc:docMk/>
            <pc:sldMk cId="4293669003" sldId="276"/>
            <ac:picMk id="8" creationId="{4B1F3566-E451-4807-887F-B9E6B71F420D}"/>
          </ac:picMkLst>
        </pc:picChg>
        <pc:picChg chg="add mod">
          <ac:chgData name="Lander Savelkoul" userId="d68c8bb7-4e3f-40e6-a6e9-59eef8f31608" providerId="ADAL" clId="{0EAD5570-09DE-4C83-A2C6-74CB75FE4868}" dt="2021-03-29T09:02:32.585" v="3715" actId="1076"/>
          <ac:picMkLst>
            <pc:docMk/>
            <pc:sldMk cId="4293669003" sldId="276"/>
            <ac:picMk id="9" creationId="{E1328F4F-CDF0-4DC2-9016-8420AA33C479}"/>
          </ac:picMkLst>
        </pc:picChg>
        <pc:picChg chg="add del mod">
          <ac:chgData name="Lander Savelkoul" userId="d68c8bb7-4e3f-40e6-a6e9-59eef8f31608" providerId="ADAL" clId="{0EAD5570-09DE-4C83-A2C6-74CB75FE4868}" dt="2021-03-29T15:44:23.311" v="5906" actId="478"/>
          <ac:picMkLst>
            <pc:docMk/>
            <pc:sldMk cId="4293669003" sldId="276"/>
            <ac:picMk id="15" creationId="{15DE7204-4E7F-42EA-A63F-51E79E2A09BF}"/>
          </ac:picMkLst>
        </pc:picChg>
        <pc:picChg chg="add mod">
          <ac:chgData name="Lander Savelkoul" userId="d68c8bb7-4e3f-40e6-a6e9-59eef8f31608" providerId="ADAL" clId="{0EAD5570-09DE-4C83-A2C6-74CB75FE4868}" dt="2021-03-29T15:49:24.144" v="5925" actId="1076"/>
          <ac:picMkLst>
            <pc:docMk/>
            <pc:sldMk cId="4293669003" sldId="276"/>
            <ac:picMk id="17" creationId="{3A72EF49-552C-4697-854D-5DB93E38703A}"/>
          </ac:picMkLst>
        </pc:picChg>
        <pc:picChg chg="add mod">
          <ac:chgData name="Lander Savelkoul" userId="d68c8bb7-4e3f-40e6-a6e9-59eef8f31608" providerId="ADAL" clId="{0EAD5570-09DE-4C83-A2C6-74CB75FE4868}" dt="2021-03-29T15:49:24.144" v="5925" actId="1076"/>
          <ac:picMkLst>
            <pc:docMk/>
            <pc:sldMk cId="4293669003" sldId="276"/>
            <ac:picMk id="19" creationId="{92DDFB3D-F03D-4000-81B0-1D8540A11351}"/>
          </ac:picMkLst>
        </pc:picChg>
      </pc:sldChg>
      <pc:sldChg chg="addSp delSp modSp mod modTransition modAnim">
        <pc:chgData name="Lander Savelkoul" userId="d68c8bb7-4e3f-40e6-a6e9-59eef8f31608" providerId="ADAL" clId="{0EAD5570-09DE-4C83-A2C6-74CB75FE4868}" dt="2021-03-29T16:24:47.850" v="6341"/>
        <pc:sldMkLst>
          <pc:docMk/>
          <pc:sldMk cId="1423998133" sldId="277"/>
        </pc:sldMkLst>
        <pc:spChg chg="mod">
          <ac:chgData name="Lander Savelkoul" userId="d68c8bb7-4e3f-40e6-a6e9-59eef8f31608" providerId="ADAL" clId="{0EAD5570-09DE-4C83-A2C6-74CB75FE4868}" dt="2021-03-28T15:06:58.279" v="983" actId="20577"/>
          <ac:spMkLst>
            <pc:docMk/>
            <pc:sldMk cId="1423998133" sldId="277"/>
            <ac:spMk id="5" creationId="{E22A6AD6-5611-4A9B-B633-CC34330B9037}"/>
          </ac:spMkLst>
        </pc:spChg>
        <pc:spChg chg="add del mod">
          <ac:chgData name="Lander Savelkoul" userId="d68c8bb7-4e3f-40e6-a6e9-59eef8f31608" providerId="ADAL" clId="{0EAD5570-09DE-4C83-A2C6-74CB75FE4868}" dt="2021-03-28T12:58:48.214" v="8" actId="478"/>
          <ac:spMkLst>
            <pc:docMk/>
            <pc:sldMk cId="1423998133" sldId="277"/>
            <ac:spMk id="7" creationId="{E49EC99B-6C8E-441B-86C8-3CC505CC6626}"/>
          </ac:spMkLst>
        </pc:spChg>
        <pc:spChg chg="add del mod">
          <ac:chgData name="Lander Savelkoul" userId="d68c8bb7-4e3f-40e6-a6e9-59eef8f31608" providerId="ADAL" clId="{0EAD5570-09DE-4C83-A2C6-74CB75FE4868}" dt="2021-03-28T12:58:51.528" v="9" actId="478"/>
          <ac:spMkLst>
            <pc:docMk/>
            <pc:sldMk cId="1423998133" sldId="277"/>
            <ac:spMk id="9" creationId="{ECAD25D7-8577-4333-A080-73F757968D97}"/>
          </ac:spMkLst>
        </pc:spChg>
        <pc:spChg chg="add mod">
          <ac:chgData name="Lander Savelkoul" userId="d68c8bb7-4e3f-40e6-a6e9-59eef8f31608" providerId="ADAL" clId="{0EAD5570-09DE-4C83-A2C6-74CB75FE4868}" dt="2021-03-28T13:15:03.651" v="134" actId="20577"/>
          <ac:spMkLst>
            <pc:docMk/>
            <pc:sldMk cId="1423998133" sldId="277"/>
            <ac:spMk id="10" creationId="{C74CB918-4855-45BA-B6F6-8B65A7FA8154}"/>
          </ac:spMkLst>
        </pc:spChg>
        <pc:picChg chg="add del">
          <ac:chgData name="Lander Savelkoul" userId="d68c8bb7-4e3f-40e6-a6e9-59eef8f31608" providerId="ADAL" clId="{0EAD5570-09DE-4C83-A2C6-74CB75FE4868}" dt="2021-03-28T12:58:39.732" v="4" actId="478"/>
          <ac:picMkLst>
            <pc:docMk/>
            <pc:sldMk cId="1423998133" sldId="277"/>
            <ac:picMk id="3" creationId="{3705BA3D-0AC7-493B-B517-6F1E67EF4D22}"/>
          </ac:picMkLst>
        </pc:picChg>
        <pc:picChg chg="mod">
          <ac:chgData name="Lander Savelkoul" userId="d68c8bb7-4e3f-40e6-a6e9-59eef8f31608" providerId="ADAL" clId="{0EAD5570-09DE-4C83-A2C6-74CB75FE4868}" dt="2021-03-28T13:07:31.350" v="91" actId="1076"/>
          <ac:picMkLst>
            <pc:docMk/>
            <pc:sldMk cId="1423998133" sldId="277"/>
            <ac:picMk id="4" creationId="{30B1CA0E-83BE-427E-8EE0-E9A85521D31D}"/>
          </ac:picMkLst>
        </pc:picChg>
        <pc:picChg chg="add del mod">
          <ac:chgData name="Lander Savelkoul" userId="d68c8bb7-4e3f-40e6-a6e9-59eef8f31608" providerId="ADAL" clId="{0EAD5570-09DE-4C83-A2C6-74CB75FE4868}" dt="2021-03-28T13:13:23.527" v="99" actId="478"/>
          <ac:picMkLst>
            <pc:docMk/>
            <pc:sldMk cId="1423998133" sldId="277"/>
            <ac:picMk id="11" creationId="{782DEAA5-8D5F-4027-90FE-EC4B874238BE}"/>
          </ac:picMkLst>
        </pc:picChg>
        <pc:picChg chg="add mod">
          <ac:chgData name="Lander Savelkoul" userId="d68c8bb7-4e3f-40e6-a6e9-59eef8f31608" providerId="ADAL" clId="{0EAD5570-09DE-4C83-A2C6-74CB75FE4868}" dt="2021-03-28T13:14:24.171" v="122" actId="1076"/>
          <ac:picMkLst>
            <pc:docMk/>
            <pc:sldMk cId="1423998133" sldId="277"/>
            <ac:picMk id="13" creationId="{55D19EB2-BE11-4BB8-9F22-99E30913B41C}"/>
          </ac:picMkLst>
        </pc:picChg>
        <pc:picChg chg="add del mod">
          <ac:chgData name="Lander Savelkoul" userId="d68c8bb7-4e3f-40e6-a6e9-59eef8f31608" providerId="ADAL" clId="{0EAD5570-09DE-4C83-A2C6-74CB75FE4868}" dt="2021-03-28T13:14:50.672" v="130" actId="478"/>
          <ac:picMkLst>
            <pc:docMk/>
            <pc:sldMk cId="1423998133" sldId="277"/>
            <ac:picMk id="14" creationId="{5161CD14-4DFD-4A70-BDA5-E33B3C120445}"/>
          </ac:picMkLst>
        </pc:picChg>
        <pc:picChg chg="add mod">
          <ac:chgData name="Lander Savelkoul" userId="d68c8bb7-4e3f-40e6-a6e9-59eef8f31608" providerId="ADAL" clId="{0EAD5570-09DE-4C83-A2C6-74CB75FE4868}" dt="2021-03-28T13:14:36.787" v="128" actId="1076"/>
          <ac:picMkLst>
            <pc:docMk/>
            <pc:sldMk cId="1423998133" sldId="277"/>
            <ac:picMk id="1026" creationId="{70D0C4B9-A8FB-453F-A172-849EA0728BD7}"/>
          </ac:picMkLst>
        </pc:picChg>
      </pc:sldChg>
      <pc:sldChg chg="del modTransition">
        <pc:chgData name="Lander Savelkoul" userId="d68c8bb7-4e3f-40e6-a6e9-59eef8f31608" providerId="ADAL" clId="{0EAD5570-09DE-4C83-A2C6-74CB75FE4868}" dt="2021-03-28T15:28:58.682" v="1180" actId="47"/>
        <pc:sldMkLst>
          <pc:docMk/>
          <pc:sldMk cId="1605668241" sldId="278"/>
        </pc:sldMkLst>
      </pc:sldChg>
      <pc:sldChg chg="delSp del mod ord modTransition">
        <pc:chgData name="Lander Savelkoul" userId="d68c8bb7-4e3f-40e6-a6e9-59eef8f31608" providerId="ADAL" clId="{0EAD5570-09DE-4C83-A2C6-74CB75FE4868}" dt="2021-03-29T16:41:48.601" v="6596" actId="47"/>
        <pc:sldMkLst>
          <pc:docMk/>
          <pc:sldMk cId="3913362726" sldId="279"/>
        </pc:sldMkLst>
        <pc:picChg chg="del">
          <ac:chgData name="Lander Savelkoul" userId="d68c8bb7-4e3f-40e6-a6e9-59eef8f31608" providerId="ADAL" clId="{0EAD5570-09DE-4C83-A2C6-74CB75FE4868}" dt="2021-03-29T09:06:58.726" v="3936" actId="478"/>
          <ac:picMkLst>
            <pc:docMk/>
            <pc:sldMk cId="3913362726" sldId="279"/>
            <ac:picMk id="4" creationId="{1C55D688-4D63-4961-BE9F-258F7524C1DB}"/>
          </ac:picMkLst>
        </pc:picChg>
      </pc:sldChg>
      <pc:sldChg chg="addSp delSp modSp mod ord modTransition delAnim modAnim">
        <pc:chgData name="Lander Savelkoul" userId="d68c8bb7-4e3f-40e6-a6e9-59eef8f31608" providerId="ADAL" clId="{0EAD5570-09DE-4C83-A2C6-74CB75FE4868}" dt="2021-03-30T11:21:17.790" v="8535" actId="20577"/>
        <pc:sldMkLst>
          <pc:docMk/>
          <pc:sldMk cId="1605359672" sldId="280"/>
        </pc:sldMkLst>
        <pc:spChg chg="mod">
          <ac:chgData name="Lander Savelkoul" userId="d68c8bb7-4e3f-40e6-a6e9-59eef8f31608" providerId="ADAL" clId="{0EAD5570-09DE-4C83-A2C6-74CB75FE4868}" dt="2021-03-30T06:52:06.962" v="7831" actId="20577"/>
          <ac:spMkLst>
            <pc:docMk/>
            <pc:sldMk cId="1605359672" sldId="280"/>
            <ac:spMk id="2" creationId="{9F43FBDA-FD19-4FC9-8570-D9A56813D4BF}"/>
          </ac:spMkLst>
        </pc:spChg>
        <pc:spChg chg="add del mod">
          <ac:chgData name="Lander Savelkoul" userId="d68c8bb7-4e3f-40e6-a6e9-59eef8f31608" providerId="ADAL" clId="{0EAD5570-09DE-4C83-A2C6-74CB75FE4868}" dt="2021-03-30T06:44:50.469" v="7723" actId="478"/>
          <ac:spMkLst>
            <pc:docMk/>
            <pc:sldMk cId="1605359672" sldId="280"/>
            <ac:spMk id="3" creationId="{380A4B82-D3AF-4FFB-9831-C1322217B6F2}"/>
          </ac:spMkLst>
        </pc:spChg>
        <pc:spChg chg="add del mod">
          <ac:chgData name="Lander Savelkoul" userId="d68c8bb7-4e3f-40e6-a6e9-59eef8f31608" providerId="ADAL" clId="{0EAD5570-09DE-4C83-A2C6-74CB75FE4868}" dt="2021-03-30T07:04:11.257" v="7850"/>
          <ac:spMkLst>
            <pc:docMk/>
            <pc:sldMk cId="1605359672" sldId="280"/>
            <ac:spMk id="7" creationId="{50E4D364-A1CE-421C-BF6E-9199686184C9}"/>
          </ac:spMkLst>
        </pc:spChg>
        <pc:spChg chg="add mod">
          <ac:chgData name="Lander Savelkoul" userId="d68c8bb7-4e3f-40e6-a6e9-59eef8f31608" providerId="ADAL" clId="{0EAD5570-09DE-4C83-A2C6-74CB75FE4868}" dt="2021-03-30T11:19:50.696" v="8471" actId="20577"/>
          <ac:spMkLst>
            <pc:docMk/>
            <pc:sldMk cId="1605359672" sldId="280"/>
            <ac:spMk id="10" creationId="{5F7576B8-1A35-456F-96A2-749F4F9672EE}"/>
          </ac:spMkLst>
        </pc:spChg>
        <pc:spChg chg="add del mod">
          <ac:chgData name="Lander Savelkoul" userId="d68c8bb7-4e3f-40e6-a6e9-59eef8f31608" providerId="ADAL" clId="{0EAD5570-09DE-4C83-A2C6-74CB75FE4868}" dt="2021-03-29T17:54:29.127" v="6749" actId="478"/>
          <ac:spMkLst>
            <pc:docMk/>
            <pc:sldMk cId="1605359672" sldId="280"/>
            <ac:spMk id="11" creationId="{1F681D30-B3EA-416D-AEA3-44A7C6590F46}"/>
          </ac:spMkLst>
        </pc:spChg>
        <pc:spChg chg="add del mod">
          <ac:chgData name="Lander Savelkoul" userId="d68c8bb7-4e3f-40e6-a6e9-59eef8f31608" providerId="ADAL" clId="{0EAD5570-09DE-4C83-A2C6-74CB75FE4868}" dt="2021-03-29T17:57:29.168" v="6938" actId="478"/>
          <ac:spMkLst>
            <pc:docMk/>
            <pc:sldMk cId="1605359672" sldId="280"/>
            <ac:spMk id="13" creationId="{1292B4CD-82FD-479C-8CA4-3FA4EEE97DF8}"/>
          </ac:spMkLst>
        </pc:spChg>
        <pc:spChg chg="add mod">
          <ac:chgData name="Lander Savelkoul" userId="d68c8bb7-4e3f-40e6-a6e9-59eef8f31608" providerId="ADAL" clId="{0EAD5570-09DE-4C83-A2C6-74CB75FE4868}" dt="2021-03-30T07:33:38.527" v="8117" actId="20577"/>
          <ac:spMkLst>
            <pc:docMk/>
            <pc:sldMk cId="1605359672" sldId="280"/>
            <ac:spMk id="16" creationId="{C3E86F39-C026-4112-83F2-A1EE1C86FC3D}"/>
          </ac:spMkLst>
        </pc:spChg>
        <pc:spChg chg="add mod">
          <ac:chgData name="Lander Savelkoul" userId="d68c8bb7-4e3f-40e6-a6e9-59eef8f31608" providerId="ADAL" clId="{0EAD5570-09DE-4C83-A2C6-74CB75FE4868}" dt="2021-03-30T07:44:01.382" v="8465" actId="1076"/>
          <ac:spMkLst>
            <pc:docMk/>
            <pc:sldMk cId="1605359672" sldId="280"/>
            <ac:spMk id="17" creationId="{A576E244-6E24-4A78-A60A-C00F14CC3793}"/>
          </ac:spMkLst>
        </pc:spChg>
        <pc:spChg chg="add del mod">
          <ac:chgData name="Lander Savelkoul" userId="d68c8bb7-4e3f-40e6-a6e9-59eef8f31608" providerId="ADAL" clId="{0EAD5570-09DE-4C83-A2C6-74CB75FE4868}" dt="2021-03-29T17:58:38.112" v="6977" actId="478"/>
          <ac:spMkLst>
            <pc:docMk/>
            <pc:sldMk cId="1605359672" sldId="280"/>
            <ac:spMk id="20" creationId="{734DAE3C-7BBF-4079-806F-7CB1BE703A5E}"/>
          </ac:spMkLst>
        </pc:spChg>
        <pc:spChg chg="add mod">
          <ac:chgData name="Lander Savelkoul" userId="d68c8bb7-4e3f-40e6-a6e9-59eef8f31608" providerId="ADAL" clId="{0EAD5570-09DE-4C83-A2C6-74CB75FE4868}" dt="2021-03-30T06:46:47.156" v="7780" actId="1076"/>
          <ac:spMkLst>
            <pc:docMk/>
            <pc:sldMk cId="1605359672" sldId="280"/>
            <ac:spMk id="21" creationId="{CEED6B34-C0BB-46E6-8CAC-494F047D6DE3}"/>
          </ac:spMkLst>
        </pc:spChg>
        <pc:spChg chg="add mod">
          <ac:chgData name="Lander Savelkoul" userId="d68c8bb7-4e3f-40e6-a6e9-59eef8f31608" providerId="ADAL" clId="{0EAD5570-09DE-4C83-A2C6-74CB75FE4868}" dt="2021-03-30T07:43:13.867" v="8385" actId="20577"/>
          <ac:spMkLst>
            <pc:docMk/>
            <pc:sldMk cId="1605359672" sldId="280"/>
            <ac:spMk id="22" creationId="{29460ADE-0DB2-4FB4-99C1-86C87F03441A}"/>
          </ac:spMkLst>
        </pc:spChg>
        <pc:spChg chg="add mod">
          <ac:chgData name="Lander Savelkoul" userId="d68c8bb7-4e3f-40e6-a6e9-59eef8f31608" providerId="ADAL" clId="{0EAD5570-09DE-4C83-A2C6-74CB75FE4868}" dt="2021-03-30T06:52:59.050" v="7844" actId="14100"/>
          <ac:spMkLst>
            <pc:docMk/>
            <pc:sldMk cId="1605359672" sldId="280"/>
            <ac:spMk id="46" creationId="{F6139EC8-8DB0-4201-9459-2D10F4933426}"/>
          </ac:spMkLst>
        </pc:spChg>
        <pc:spChg chg="add del mod">
          <ac:chgData name="Lander Savelkoul" userId="d68c8bb7-4e3f-40e6-a6e9-59eef8f31608" providerId="ADAL" clId="{0EAD5570-09DE-4C83-A2C6-74CB75FE4868}" dt="2021-03-29T18:13:10.277" v="7250" actId="478"/>
          <ac:spMkLst>
            <pc:docMk/>
            <pc:sldMk cId="1605359672" sldId="280"/>
            <ac:spMk id="47" creationId="{455DA3EE-5603-4E7B-913C-31C6329BA16B}"/>
          </ac:spMkLst>
        </pc:spChg>
        <pc:spChg chg="add mod">
          <ac:chgData name="Lander Savelkoul" userId="d68c8bb7-4e3f-40e6-a6e9-59eef8f31608" providerId="ADAL" clId="{0EAD5570-09DE-4C83-A2C6-74CB75FE4868}" dt="2021-03-30T11:21:17.790" v="8535" actId="20577"/>
          <ac:spMkLst>
            <pc:docMk/>
            <pc:sldMk cId="1605359672" sldId="280"/>
            <ac:spMk id="63" creationId="{368A8C3F-4189-4C64-8A88-C03EDA58BBC1}"/>
          </ac:spMkLst>
        </pc:spChg>
        <pc:picChg chg="add mod">
          <ac:chgData name="Lander Savelkoul" userId="d68c8bb7-4e3f-40e6-a6e9-59eef8f31608" providerId="ADAL" clId="{0EAD5570-09DE-4C83-A2C6-74CB75FE4868}" dt="2021-03-30T07:43:49.987" v="8461" actId="1076"/>
          <ac:picMkLst>
            <pc:docMk/>
            <pc:sldMk cId="1605359672" sldId="280"/>
            <ac:picMk id="4" creationId="{B26D8244-170D-4EB2-94B6-684CD0EB4A18}"/>
          </ac:picMkLst>
        </pc:picChg>
        <pc:picChg chg="add mod">
          <ac:chgData name="Lander Savelkoul" userId="d68c8bb7-4e3f-40e6-a6e9-59eef8f31608" providerId="ADAL" clId="{0EAD5570-09DE-4C83-A2C6-74CB75FE4868}" dt="2021-03-30T06:46:49.072" v="7781" actId="1076"/>
          <ac:picMkLst>
            <pc:docMk/>
            <pc:sldMk cId="1605359672" sldId="280"/>
            <ac:picMk id="6" creationId="{0704F4F2-51E3-4C9B-B3BB-906345470BB5}"/>
          </ac:picMkLst>
        </pc:picChg>
        <pc:picChg chg="del mod">
          <ac:chgData name="Lander Savelkoul" userId="d68c8bb7-4e3f-40e6-a6e9-59eef8f31608" providerId="ADAL" clId="{0EAD5570-09DE-4C83-A2C6-74CB75FE4868}" dt="2021-03-29T17:50:05.938" v="6603" actId="478"/>
          <ac:picMkLst>
            <pc:docMk/>
            <pc:sldMk cId="1605359672" sldId="280"/>
            <ac:picMk id="7" creationId="{E52A802A-70C3-4199-AC97-FE7B33E08337}"/>
          </ac:picMkLst>
        </pc:picChg>
        <pc:picChg chg="del">
          <ac:chgData name="Lander Savelkoul" userId="d68c8bb7-4e3f-40e6-a6e9-59eef8f31608" providerId="ADAL" clId="{0EAD5570-09DE-4C83-A2C6-74CB75FE4868}" dt="2021-03-29T09:06:59.998" v="3937" actId="478"/>
          <ac:picMkLst>
            <pc:docMk/>
            <pc:sldMk cId="1605359672" sldId="280"/>
            <ac:picMk id="8" creationId="{7437E6A8-4E06-47D9-9793-CAB7041A6615}"/>
          </ac:picMkLst>
        </pc:picChg>
        <pc:picChg chg="add mod">
          <ac:chgData name="Lander Savelkoul" userId="d68c8bb7-4e3f-40e6-a6e9-59eef8f31608" providerId="ADAL" clId="{0EAD5570-09DE-4C83-A2C6-74CB75FE4868}" dt="2021-03-30T07:04:41.697" v="7852" actId="1076"/>
          <ac:picMkLst>
            <pc:docMk/>
            <pc:sldMk cId="1605359672" sldId="280"/>
            <ac:picMk id="8" creationId="{859B3435-ECC5-4CC2-8310-14F1C0327069}"/>
          </ac:picMkLst>
        </pc:picChg>
        <pc:picChg chg="add del">
          <ac:chgData name="Lander Savelkoul" userId="d68c8bb7-4e3f-40e6-a6e9-59eef8f31608" providerId="ADAL" clId="{0EAD5570-09DE-4C83-A2C6-74CB75FE4868}" dt="2021-03-30T07:04:54.978" v="7855" actId="478"/>
          <ac:picMkLst>
            <pc:docMk/>
            <pc:sldMk cId="1605359672" sldId="280"/>
            <ac:picMk id="11" creationId="{7E439CA4-82BA-4A76-8662-C10F520EC333}"/>
          </ac:picMkLst>
        </pc:picChg>
        <pc:picChg chg="add del mod modCrop">
          <ac:chgData name="Lander Savelkoul" userId="d68c8bb7-4e3f-40e6-a6e9-59eef8f31608" providerId="ADAL" clId="{0EAD5570-09DE-4C83-A2C6-74CB75FE4868}" dt="2021-03-29T17:56:36.204" v="6767" actId="478"/>
          <ac:picMkLst>
            <pc:docMk/>
            <pc:sldMk cId="1605359672" sldId="280"/>
            <ac:picMk id="12" creationId="{BD3E5ECC-FA85-404B-AD3A-0D86E898EF95}"/>
          </ac:picMkLst>
        </pc:picChg>
        <pc:cxnChg chg="add del">
          <ac:chgData name="Lander Savelkoul" userId="d68c8bb7-4e3f-40e6-a6e9-59eef8f31608" providerId="ADAL" clId="{0EAD5570-09DE-4C83-A2C6-74CB75FE4868}" dt="2021-03-29T17:52:03.073" v="6677" actId="478"/>
          <ac:cxnSpMkLst>
            <pc:docMk/>
            <pc:sldMk cId="1605359672" sldId="280"/>
            <ac:cxnSpMk id="6" creationId="{4DF616A6-D83D-4BDA-A77C-BD809018B912}"/>
          </ac:cxnSpMkLst>
        </pc:cxnChg>
        <pc:cxnChg chg="add del mod">
          <ac:chgData name="Lander Savelkoul" userId="d68c8bb7-4e3f-40e6-a6e9-59eef8f31608" providerId="ADAL" clId="{0EAD5570-09DE-4C83-A2C6-74CB75FE4868}" dt="2021-03-29T17:52:03.811" v="6678" actId="478"/>
          <ac:cxnSpMkLst>
            <pc:docMk/>
            <pc:sldMk cId="1605359672" sldId="280"/>
            <ac:cxnSpMk id="8" creationId="{8105D82B-09F0-4220-9679-51BAB02D0F6F}"/>
          </ac:cxnSpMkLst>
        </pc:cxnChg>
        <pc:cxnChg chg="add del mod">
          <ac:chgData name="Lander Savelkoul" userId="d68c8bb7-4e3f-40e6-a6e9-59eef8f31608" providerId="ADAL" clId="{0EAD5570-09DE-4C83-A2C6-74CB75FE4868}" dt="2021-03-29T18:22:16.979" v="7486" actId="478"/>
          <ac:cxnSpMkLst>
            <pc:docMk/>
            <pc:sldMk cId="1605359672" sldId="280"/>
            <ac:cxnSpMk id="15" creationId="{66CDC746-781F-4A58-9279-5DCC8C613AD1}"/>
          </ac:cxnSpMkLst>
        </pc:cxnChg>
        <pc:cxnChg chg="add del mod">
          <ac:chgData name="Lander Savelkoul" userId="d68c8bb7-4e3f-40e6-a6e9-59eef8f31608" providerId="ADAL" clId="{0EAD5570-09DE-4C83-A2C6-74CB75FE4868}" dt="2021-03-29T18:22:18.897" v="7488" actId="478"/>
          <ac:cxnSpMkLst>
            <pc:docMk/>
            <pc:sldMk cId="1605359672" sldId="280"/>
            <ac:cxnSpMk id="18" creationId="{A4C412DD-FA0C-4EEA-935C-69C9D33B2D31}"/>
          </ac:cxnSpMkLst>
        </pc:cxnChg>
        <pc:cxnChg chg="add del">
          <ac:chgData name="Lander Savelkoul" userId="d68c8bb7-4e3f-40e6-a6e9-59eef8f31608" providerId="ADAL" clId="{0EAD5570-09DE-4C83-A2C6-74CB75FE4868}" dt="2021-03-29T18:00:03.606" v="7080" actId="478"/>
          <ac:cxnSpMkLst>
            <pc:docMk/>
            <pc:sldMk cId="1605359672" sldId="280"/>
            <ac:cxnSpMk id="24" creationId="{FCA15B60-B496-4B73-9075-327CEFDCD38B}"/>
          </ac:cxnSpMkLst>
        </pc:cxnChg>
        <pc:cxnChg chg="add del mod">
          <ac:chgData name="Lander Savelkoul" userId="d68c8bb7-4e3f-40e6-a6e9-59eef8f31608" providerId="ADAL" clId="{0EAD5570-09DE-4C83-A2C6-74CB75FE4868}" dt="2021-03-29T18:16:51.536" v="7422" actId="478"/>
          <ac:cxnSpMkLst>
            <pc:docMk/>
            <pc:sldMk cId="1605359672" sldId="280"/>
            <ac:cxnSpMk id="26" creationId="{DAA52CAD-786E-4479-BD98-683D37BFF3FA}"/>
          </ac:cxnSpMkLst>
        </pc:cxnChg>
        <pc:cxnChg chg="add del mod">
          <ac:chgData name="Lander Savelkoul" userId="d68c8bb7-4e3f-40e6-a6e9-59eef8f31608" providerId="ADAL" clId="{0EAD5570-09DE-4C83-A2C6-74CB75FE4868}" dt="2021-03-29T18:00:32.215" v="7087" actId="478"/>
          <ac:cxnSpMkLst>
            <pc:docMk/>
            <pc:sldMk cId="1605359672" sldId="280"/>
            <ac:cxnSpMk id="27" creationId="{F592A75B-24FD-42FE-AF65-F67231755B5A}"/>
          </ac:cxnSpMkLst>
        </pc:cxnChg>
        <pc:cxnChg chg="add del mod">
          <ac:chgData name="Lander Savelkoul" userId="d68c8bb7-4e3f-40e6-a6e9-59eef8f31608" providerId="ADAL" clId="{0EAD5570-09DE-4C83-A2C6-74CB75FE4868}" dt="2021-03-29T18:16:52.430" v="7423" actId="478"/>
          <ac:cxnSpMkLst>
            <pc:docMk/>
            <pc:sldMk cId="1605359672" sldId="280"/>
            <ac:cxnSpMk id="33" creationId="{5C4B34A4-6EF7-4B0B-9917-4E3C16C36217}"/>
          </ac:cxnSpMkLst>
        </pc:cxnChg>
        <pc:cxnChg chg="add del mod">
          <ac:chgData name="Lander Savelkoul" userId="d68c8bb7-4e3f-40e6-a6e9-59eef8f31608" providerId="ADAL" clId="{0EAD5570-09DE-4C83-A2C6-74CB75FE4868}" dt="2021-03-29T18:22:16.245" v="7485" actId="478"/>
          <ac:cxnSpMkLst>
            <pc:docMk/>
            <pc:sldMk cId="1605359672" sldId="280"/>
            <ac:cxnSpMk id="37" creationId="{9F6F66CE-EE10-4AEA-8969-D1CEACCD5C2F}"/>
          </ac:cxnSpMkLst>
        </pc:cxnChg>
        <pc:cxnChg chg="add del mod">
          <ac:chgData name="Lander Savelkoul" userId="d68c8bb7-4e3f-40e6-a6e9-59eef8f31608" providerId="ADAL" clId="{0EAD5570-09DE-4C83-A2C6-74CB75FE4868}" dt="2021-03-29T18:22:17.898" v="7487" actId="478"/>
          <ac:cxnSpMkLst>
            <pc:docMk/>
            <pc:sldMk cId="1605359672" sldId="280"/>
            <ac:cxnSpMk id="39" creationId="{1362C88D-0F19-4771-97DC-35A8F321AD84}"/>
          </ac:cxnSpMkLst>
        </pc:cxnChg>
        <pc:cxnChg chg="add del mod">
          <ac:chgData name="Lander Savelkoul" userId="d68c8bb7-4e3f-40e6-a6e9-59eef8f31608" providerId="ADAL" clId="{0EAD5570-09DE-4C83-A2C6-74CB75FE4868}" dt="2021-03-29T18:22:13.679" v="7482" actId="478"/>
          <ac:cxnSpMkLst>
            <pc:docMk/>
            <pc:sldMk cId="1605359672" sldId="280"/>
            <ac:cxnSpMk id="78" creationId="{872CDD23-C3A1-4EBA-903D-F73C79ECC17B}"/>
          </ac:cxnSpMkLst>
        </pc:cxnChg>
        <pc:cxnChg chg="add del mod">
          <ac:chgData name="Lander Savelkoul" userId="d68c8bb7-4e3f-40e6-a6e9-59eef8f31608" providerId="ADAL" clId="{0EAD5570-09DE-4C83-A2C6-74CB75FE4868}" dt="2021-03-29T18:22:12.117" v="7481" actId="478"/>
          <ac:cxnSpMkLst>
            <pc:docMk/>
            <pc:sldMk cId="1605359672" sldId="280"/>
            <ac:cxnSpMk id="80" creationId="{FB411767-9268-418A-8F42-370E4EAABCD5}"/>
          </ac:cxnSpMkLst>
        </pc:cxnChg>
        <pc:cxnChg chg="add del mod">
          <ac:chgData name="Lander Savelkoul" userId="d68c8bb7-4e3f-40e6-a6e9-59eef8f31608" providerId="ADAL" clId="{0EAD5570-09DE-4C83-A2C6-74CB75FE4868}" dt="2021-03-29T18:22:15.388" v="7484" actId="478"/>
          <ac:cxnSpMkLst>
            <pc:docMk/>
            <pc:sldMk cId="1605359672" sldId="280"/>
            <ac:cxnSpMk id="86" creationId="{A42AAD02-0A84-4D51-BEA3-1AF41205EFEC}"/>
          </ac:cxnSpMkLst>
        </pc:cxnChg>
        <pc:cxnChg chg="add del mod">
          <ac:chgData name="Lander Savelkoul" userId="d68c8bb7-4e3f-40e6-a6e9-59eef8f31608" providerId="ADAL" clId="{0EAD5570-09DE-4C83-A2C6-74CB75FE4868}" dt="2021-03-29T18:22:14.708" v="7483" actId="478"/>
          <ac:cxnSpMkLst>
            <pc:docMk/>
            <pc:sldMk cId="1605359672" sldId="280"/>
            <ac:cxnSpMk id="88" creationId="{2D456E86-455E-4444-BCE6-47D3BB1A1C8E}"/>
          </ac:cxnSpMkLst>
        </pc:cxnChg>
      </pc:sldChg>
      <pc:sldChg chg="addSp delSp modSp mod modTransition delAnim modAnim">
        <pc:chgData name="Lander Savelkoul" userId="d68c8bb7-4e3f-40e6-a6e9-59eef8f31608" providerId="ADAL" clId="{0EAD5570-09DE-4C83-A2C6-74CB75FE4868}" dt="2021-03-29T18:57:11.032" v="7555"/>
        <pc:sldMkLst>
          <pc:docMk/>
          <pc:sldMk cId="3818317657" sldId="281"/>
        </pc:sldMkLst>
        <pc:spChg chg="mod">
          <ac:chgData name="Lander Savelkoul" userId="d68c8bb7-4e3f-40e6-a6e9-59eef8f31608" providerId="ADAL" clId="{0EAD5570-09DE-4C83-A2C6-74CB75FE4868}" dt="2021-03-28T15:52:26.256" v="1325" actId="20577"/>
          <ac:spMkLst>
            <pc:docMk/>
            <pc:sldMk cId="3818317657" sldId="281"/>
            <ac:spMk id="2" creationId="{E1A3723E-B981-4B47-939F-1664A84DBD6F}"/>
          </ac:spMkLst>
        </pc:spChg>
        <pc:spChg chg="del mod">
          <ac:chgData name="Lander Savelkoul" userId="d68c8bb7-4e3f-40e6-a6e9-59eef8f31608" providerId="ADAL" clId="{0EAD5570-09DE-4C83-A2C6-74CB75FE4868}" dt="2021-03-28T16:13:48.356" v="2092" actId="478"/>
          <ac:spMkLst>
            <pc:docMk/>
            <pc:sldMk cId="3818317657" sldId="281"/>
            <ac:spMk id="3" creationId="{400667B3-BE32-4B49-A61F-DF7D18347F3E}"/>
          </ac:spMkLst>
        </pc:spChg>
        <pc:spChg chg="del mod">
          <ac:chgData name="Lander Savelkoul" userId="d68c8bb7-4e3f-40e6-a6e9-59eef8f31608" providerId="ADAL" clId="{0EAD5570-09DE-4C83-A2C6-74CB75FE4868}" dt="2021-03-28T15:57:04.828" v="1636" actId="478"/>
          <ac:spMkLst>
            <pc:docMk/>
            <pc:sldMk cId="3818317657" sldId="281"/>
            <ac:spMk id="4" creationId="{29FA5736-29DE-4D69-B47C-52308FE407D5}"/>
          </ac:spMkLst>
        </pc:spChg>
        <pc:spChg chg="add del mod">
          <ac:chgData name="Lander Savelkoul" userId="d68c8bb7-4e3f-40e6-a6e9-59eef8f31608" providerId="ADAL" clId="{0EAD5570-09DE-4C83-A2C6-74CB75FE4868}" dt="2021-03-28T15:52:44.012" v="1332"/>
          <ac:spMkLst>
            <pc:docMk/>
            <pc:sldMk cId="3818317657" sldId="281"/>
            <ac:spMk id="5" creationId="{3A1DC26E-A1CC-4BFE-96F5-A222C429DB37}"/>
          </ac:spMkLst>
        </pc:spChg>
        <pc:spChg chg="add mod">
          <ac:chgData name="Lander Savelkoul" userId="d68c8bb7-4e3f-40e6-a6e9-59eef8f31608" providerId="ADAL" clId="{0EAD5570-09DE-4C83-A2C6-74CB75FE4868}" dt="2021-03-28T15:53:13.383" v="1380" actId="1076"/>
          <ac:spMkLst>
            <pc:docMk/>
            <pc:sldMk cId="3818317657" sldId="281"/>
            <ac:spMk id="6" creationId="{92A957DA-A43E-41AD-8DDD-771645692FD0}"/>
          </ac:spMkLst>
        </pc:spChg>
        <pc:spChg chg="add mod">
          <ac:chgData name="Lander Savelkoul" userId="d68c8bb7-4e3f-40e6-a6e9-59eef8f31608" providerId="ADAL" clId="{0EAD5570-09DE-4C83-A2C6-74CB75FE4868}" dt="2021-03-28T15:53:48.254" v="1434" actId="1076"/>
          <ac:spMkLst>
            <pc:docMk/>
            <pc:sldMk cId="3818317657" sldId="281"/>
            <ac:spMk id="7" creationId="{24DF64DB-E439-4B82-B01F-931DF56B0EA2}"/>
          </ac:spMkLst>
        </pc:spChg>
        <pc:spChg chg="add mod">
          <ac:chgData name="Lander Savelkoul" userId="d68c8bb7-4e3f-40e6-a6e9-59eef8f31608" providerId="ADAL" clId="{0EAD5570-09DE-4C83-A2C6-74CB75FE4868}" dt="2021-03-28T15:54:04.295" v="1437" actId="1076"/>
          <ac:spMkLst>
            <pc:docMk/>
            <pc:sldMk cId="3818317657" sldId="281"/>
            <ac:spMk id="8" creationId="{129394FF-569D-40D9-AB20-E4B26DA7DA3C}"/>
          </ac:spMkLst>
        </pc:spChg>
        <pc:spChg chg="add mod">
          <ac:chgData name="Lander Savelkoul" userId="d68c8bb7-4e3f-40e6-a6e9-59eef8f31608" providerId="ADAL" clId="{0EAD5570-09DE-4C83-A2C6-74CB75FE4868}" dt="2021-03-28T15:57:34.994" v="1663" actId="20577"/>
          <ac:spMkLst>
            <pc:docMk/>
            <pc:sldMk cId="3818317657" sldId="281"/>
            <ac:spMk id="9" creationId="{3DEAA02B-27DC-4051-9E18-B281A45E33E2}"/>
          </ac:spMkLst>
        </pc:spChg>
        <pc:spChg chg="add mod">
          <ac:chgData name="Lander Savelkoul" userId="d68c8bb7-4e3f-40e6-a6e9-59eef8f31608" providerId="ADAL" clId="{0EAD5570-09DE-4C83-A2C6-74CB75FE4868}" dt="2021-03-28T15:55:15.375" v="1514" actId="1076"/>
          <ac:spMkLst>
            <pc:docMk/>
            <pc:sldMk cId="3818317657" sldId="281"/>
            <ac:spMk id="10" creationId="{A1F41A57-6F4B-48E7-BFBF-9773E4A24AFC}"/>
          </ac:spMkLst>
        </pc:spChg>
        <pc:spChg chg="add mod">
          <ac:chgData name="Lander Savelkoul" userId="d68c8bb7-4e3f-40e6-a6e9-59eef8f31608" providerId="ADAL" clId="{0EAD5570-09DE-4C83-A2C6-74CB75FE4868}" dt="2021-03-28T15:56:01.335" v="1578" actId="1076"/>
          <ac:spMkLst>
            <pc:docMk/>
            <pc:sldMk cId="3818317657" sldId="281"/>
            <ac:spMk id="11" creationId="{8D5F8CF1-1146-4CF1-B52A-1BDEE7DC745F}"/>
          </ac:spMkLst>
        </pc:spChg>
        <pc:spChg chg="add mod">
          <ac:chgData name="Lander Savelkoul" userId="d68c8bb7-4e3f-40e6-a6e9-59eef8f31608" providerId="ADAL" clId="{0EAD5570-09DE-4C83-A2C6-74CB75FE4868}" dt="2021-03-28T15:56:55.606" v="1635" actId="1076"/>
          <ac:spMkLst>
            <pc:docMk/>
            <pc:sldMk cId="3818317657" sldId="281"/>
            <ac:spMk id="12" creationId="{99E9527C-AA4B-48FE-9757-09F1B797379F}"/>
          </ac:spMkLst>
        </pc:spChg>
        <pc:spChg chg="add mod">
          <ac:chgData name="Lander Savelkoul" userId="d68c8bb7-4e3f-40e6-a6e9-59eef8f31608" providerId="ADAL" clId="{0EAD5570-09DE-4C83-A2C6-74CB75FE4868}" dt="2021-03-28T15:57:48.997" v="1664" actId="20577"/>
          <ac:spMkLst>
            <pc:docMk/>
            <pc:sldMk cId="3818317657" sldId="281"/>
            <ac:spMk id="13" creationId="{761E971A-F02B-4A55-AA6A-0DF60F78348E}"/>
          </ac:spMkLst>
        </pc:spChg>
        <pc:spChg chg="add mod">
          <ac:chgData name="Lander Savelkoul" userId="d68c8bb7-4e3f-40e6-a6e9-59eef8f31608" providerId="ADAL" clId="{0EAD5570-09DE-4C83-A2C6-74CB75FE4868}" dt="2021-03-28T15:56:49.023" v="1634" actId="1076"/>
          <ac:spMkLst>
            <pc:docMk/>
            <pc:sldMk cId="3818317657" sldId="281"/>
            <ac:spMk id="14" creationId="{143CAD84-E76B-4F73-AF25-61241DBE65F7}"/>
          </ac:spMkLst>
        </pc:spChg>
        <pc:spChg chg="add mod">
          <ac:chgData name="Lander Savelkoul" userId="d68c8bb7-4e3f-40e6-a6e9-59eef8f31608" providerId="ADAL" clId="{0EAD5570-09DE-4C83-A2C6-74CB75FE4868}" dt="2021-03-28T15:59:30.878" v="1760" actId="1076"/>
          <ac:spMkLst>
            <pc:docMk/>
            <pc:sldMk cId="3818317657" sldId="281"/>
            <ac:spMk id="15" creationId="{CC66D86E-0C87-469B-8313-6252C1017579}"/>
          </ac:spMkLst>
        </pc:spChg>
        <pc:spChg chg="add mod">
          <ac:chgData name="Lander Savelkoul" userId="d68c8bb7-4e3f-40e6-a6e9-59eef8f31608" providerId="ADAL" clId="{0EAD5570-09DE-4C83-A2C6-74CB75FE4868}" dt="2021-03-28T16:01:58.367" v="1852" actId="1076"/>
          <ac:spMkLst>
            <pc:docMk/>
            <pc:sldMk cId="3818317657" sldId="281"/>
            <ac:spMk id="24" creationId="{B37AF608-4513-4EA0-82A2-E011E0AD7C0C}"/>
          </ac:spMkLst>
        </pc:spChg>
        <pc:spChg chg="add mod">
          <ac:chgData name="Lander Savelkoul" userId="d68c8bb7-4e3f-40e6-a6e9-59eef8f31608" providerId="ADAL" clId="{0EAD5570-09DE-4C83-A2C6-74CB75FE4868}" dt="2021-03-28T16:01:16.903" v="1815" actId="1076"/>
          <ac:spMkLst>
            <pc:docMk/>
            <pc:sldMk cId="3818317657" sldId="281"/>
            <ac:spMk id="25" creationId="{A63EB80F-EB34-49D4-B3FF-785D806C3F3D}"/>
          </ac:spMkLst>
        </pc:spChg>
        <pc:spChg chg="add mod">
          <ac:chgData name="Lander Savelkoul" userId="d68c8bb7-4e3f-40e6-a6e9-59eef8f31608" providerId="ADAL" clId="{0EAD5570-09DE-4C83-A2C6-74CB75FE4868}" dt="2021-03-28T16:13:18.297" v="2083" actId="688"/>
          <ac:spMkLst>
            <pc:docMk/>
            <pc:sldMk cId="3818317657" sldId="281"/>
            <ac:spMk id="26" creationId="{E4AC8009-B30F-417E-8EFC-99E218694C8A}"/>
          </ac:spMkLst>
        </pc:spChg>
        <pc:spChg chg="add mod">
          <ac:chgData name="Lander Savelkoul" userId="d68c8bb7-4e3f-40e6-a6e9-59eef8f31608" providerId="ADAL" clId="{0EAD5570-09DE-4C83-A2C6-74CB75FE4868}" dt="2021-03-28T16:02:42.359" v="1877" actId="1076"/>
          <ac:spMkLst>
            <pc:docMk/>
            <pc:sldMk cId="3818317657" sldId="281"/>
            <ac:spMk id="27" creationId="{2F580AA1-BCE3-472A-AEE2-C92A1CBE5547}"/>
          </ac:spMkLst>
        </pc:spChg>
        <pc:spChg chg="add del mod">
          <ac:chgData name="Lander Savelkoul" userId="d68c8bb7-4e3f-40e6-a6e9-59eef8f31608" providerId="ADAL" clId="{0EAD5570-09DE-4C83-A2C6-74CB75FE4868}" dt="2021-03-28T16:14:36.839" v="2139" actId="478"/>
          <ac:spMkLst>
            <pc:docMk/>
            <pc:sldMk cId="3818317657" sldId="281"/>
            <ac:spMk id="28" creationId="{4D97AF78-A3F5-43B3-B2FA-37950FE9E85B}"/>
          </ac:spMkLst>
        </pc:spChg>
        <pc:spChg chg="add del mod">
          <ac:chgData name="Lander Savelkoul" userId="d68c8bb7-4e3f-40e6-a6e9-59eef8f31608" providerId="ADAL" clId="{0EAD5570-09DE-4C83-A2C6-74CB75FE4868}" dt="2021-03-28T16:51:50.906" v="2397" actId="478"/>
          <ac:spMkLst>
            <pc:docMk/>
            <pc:sldMk cId="3818317657" sldId="281"/>
            <ac:spMk id="29" creationId="{14C2AF1A-A5E7-491C-BC22-FFF1F4099FDA}"/>
          </ac:spMkLst>
        </pc:spChg>
        <pc:spChg chg="add del mod">
          <ac:chgData name="Lander Savelkoul" userId="d68c8bb7-4e3f-40e6-a6e9-59eef8f31608" providerId="ADAL" clId="{0EAD5570-09DE-4C83-A2C6-74CB75FE4868}" dt="2021-03-28T16:13:56.564" v="2094" actId="478"/>
          <ac:spMkLst>
            <pc:docMk/>
            <pc:sldMk cId="3818317657" sldId="281"/>
            <ac:spMk id="31" creationId="{4DE0BD12-DF51-4FEE-BABC-D0E1736A0545}"/>
          </ac:spMkLst>
        </pc:spChg>
        <pc:spChg chg="add del mod">
          <ac:chgData name="Lander Savelkoul" userId="d68c8bb7-4e3f-40e6-a6e9-59eef8f31608" providerId="ADAL" clId="{0EAD5570-09DE-4C83-A2C6-74CB75FE4868}" dt="2021-03-28T16:15:08.424" v="2232" actId="478"/>
          <ac:spMkLst>
            <pc:docMk/>
            <pc:sldMk cId="3818317657" sldId="281"/>
            <ac:spMk id="32" creationId="{C0EFC88C-3504-4E4C-AF9E-15CD9EB6B801}"/>
          </ac:spMkLst>
        </pc:spChg>
        <pc:spChg chg="add mod">
          <ac:chgData name="Lander Savelkoul" userId="d68c8bb7-4e3f-40e6-a6e9-59eef8f31608" providerId="ADAL" clId="{0EAD5570-09DE-4C83-A2C6-74CB75FE4868}" dt="2021-03-28T16:15:15.598" v="2247" actId="20577"/>
          <ac:spMkLst>
            <pc:docMk/>
            <pc:sldMk cId="3818317657" sldId="281"/>
            <ac:spMk id="33" creationId="{5C031AC6-ECB8-479D-A4EC-8B39F4C84F86}"/>
          </ac:spMkLst>
        </pc:spChg>
        <pc:spChg chg="add mod">
          <ac:chgData name="Lander Savelkoul" userId="d68c8bb7-4e3f-40e6-a6e9-59eef8f31608" providerId="ADAL" clId="{0EAD5570-09DE-4C83-A2C6-74CB75FE4868}" dt="2021-03-28T16:16:09.545" v="2275" actId="1076"/>
          <ac:spMkLst>
            <pc:docMk/>
            <pc:sldMk cId="3818317657" sldId="281"/>
            <ac:spMk id="34" creationId="{A9E983D5-4C33-457F-A7AE-26EF8A5A49AD}"/>
          </ac:spMkLst>
        </pc:spChg>
        <pc:spChg chg="add mod">
          <ac:chgData name="Lander Savelkoul" userId="d68c8bb7-4e3f-40e6-a6e9-59eef8f31608" providerId="ADAL" clId="{0EAD5570-09DE-4C83-A2C6-74CB75FE4868}" dt="2021-03-29T16:31:10.301" v="6364" actId="1076"/>
          <ac:spMkLst>
            <pc:docMk/>
            <pc:sldMk cId="3818317657" sldId="281"/>
            <ac:spMk id="39" creationId="{F58F0DEB-810D-4F3F-A2BC-1003EC7ED138}"/>
          </ac:spMkLst>
        </pc:spChg>
        <pc:spChg chg="add mod">
          <ac:chgData name="Lander Savelkoul" userId="d68c8bb7-4e3f-40e6-a6e9-59eef8f31608" providerId="ADAL" clId="{0EAD5570-09DE-4C83-A2C6-74CB75FE4868}" dt="2021-03-29T15:04:12.103" v="4661" actId="20577"/>
          <ac:spMkLst>
            <pc:docMk/>
            <pc:sldMk cId="3818317657" sldId="281"/>
            <ac:spMk id="42" creationId="{617586B4-11A0-474E-8A8D-295AFDD5D6DD}"/>
          </ac:spMkLst>
        </pc:spChg>
        <pc:picChg chg="add del mod">
          <ac:chgData name="Lander Savelkoul" userId="d68c8bb7-4e3f-40e6-a6e9-59eef8f31608" providerId="ADAL" clId="{0EAD5570-09DE-4C83-A2C6-74CB75FE4868}" dt="2021-03-28T16:55:39.909" v="2511" actId="478"/>
          <ac:picMkLst>
            <pc:docMk/>
            <pc:sldMk cId="3818317657" sldId="281"/>
            <ac:picMk id="36" creationId="{41DF0745-A0E0-4106-B6C5-F598CE62682E}"/>
          </ac:picMkLst>
        </pc:picChg>
        <pc:picChg chg="add mod">
          <ac:chgData name="Lander Savelkoul" userId="d68c8bb7-4e3f-40e6-a6e9-59eef8f31608" providerId="ADAL" clId="{0EAD5570-09DE-4C83-A2C6-74CB75FE4868}" dt="2021-03-29T16:36:40.434" v="6385" actId="1076"/>
          <ac:picMkLst>
            <pc:docMk/>
            <pc:sldMk cId="3818317657" sldId="281"/>
            <ac:picMk id="37" creationId="{448264C1-F1F0-4FCA-9D43-F4BDF1401634}"/>
          </ac:picMkLst>
        </pc:picChg>
        <pc:picChg chg="add mod ord">
          <ac:chgData name="Lander Savelkoul" userId="d68c8bb7-4e3f-40e6-a6e9-59eef8f31608" providerId="ADAL" clId="{0EAD5570-09DE-4C83-A2C6-74CB75FE4868}" dt="2021-03-29T16:15:22.199" v="6306" actId="1076"/>
          <ac:picMkLst>
            <pc:docMk/>
            <pc:sldMk cId="3818317657" sldId="281"/>
            <ac:picMk id="38" creationId="{FBA25865-8B34-43D8-A3F4-CF039820CC80}"/>
          </ac:picMkLst>
        </pc:picChg>
        <pc:picChg chg="add mod">
          <ac:chgData name="Lander Savelkoul" userId="d68c8bb7-4e3f-40e6-a6e9-59eef8f31608" providerId="ADAL" clId="{0EAD5570-09DE-4C83-A2C6-74CB75FE4868}" dt="2021-03-29T16:15:24.211" v="6307" actId="1076"/>
          <ac:picMkLst>
            <pc:docMk/>
            <pc:sldMk cId="3818317657" sldId="281"/>
            <ac:picMk id="41" creationId="{75D07A29-98F0-49DC-9DA9-9B41A198EA8D}"/>
          </ac:picMkLst>
        </pc:picChg>
        <pc:cxnChg chg="add mod">
          <ac:chgData name="Lander Savelkoul" userId="d68c8bb7-4e3f-40e6-a6e9-59eef8f31608" providerId="ADAL" clId="{0EAD5570-09DE-4C83-A2C6-74CB75FE4868}" dt="2021-03-28T16:00:02.967" v="1763" actId="14100"/>
          <ac:cxnSpMkLst>
            <pc:docMk/>
            <pc:sldMk cId="3818317657" sldId="281"/>
            <ac:cxnSpMk id="17" creationId="{DC137BF8-5D78-40D7-BB78-C146A6BAA711}"/>
          </ac:cxnSpMkLst>
        </pc:cxnChg>
        <pc:cxnChg chg="add mod">
          <ac:chgData name="Lander Savelkoul" userId="d68c8bb7-4e3f-40e6-a6e9-59eef8f31608" providerId="ADAL" clId="{0EAD5570-09DE-4C83-A2C6-74CB75FE4868}" dt="2021-03-28T16:00:06.343" v="1764" actId="14100"/>
          <ac:cxnSpMkLst>
            <pc:docMk/>
            <pc:sldMk cId="3818317657" sldId="281"/>
            <ac:cxnSpMk id="19" creationId="{9E67077D-D826-4B9E-BB36-B227E51967CD}"/>
          </ac:cxnSpMkLst>
        </pc:cxnChg>
        <pc:cxnChg chg="add mod">
          <ac:chgData name="Lander Savelkoul" userId="d68c8bb7-4e3f-40e6-a6e9-59eef8f31608" providerId="ADAL" clId="{0EAD5570-09DE-4C83-A2C6-74CB75FE4868}" dt="2021-03-29T16:14:34.990" v="6301" actId="1076"/>
          <ac:cxnSpMkLst>
            <pc:docMk/>
            <pc:sldMk cId="3818317657" sldId="281"/>
            <ac:cxnSpMk id="22" creationId="{0DE26BDF-945A-4573-A24B-F3CE4AC3AD34}"/>
          </ac:cxnSpMkLst>
        </pc:cxnChg>
        <pc:cxnChg chg="add del mod">
          <ac:chgData name="Lander Savelkoul" userId="d68c8bb7-4e3f-40e6-a6e9-59eef8f31608" providerId="ADAL" clId="{0EAD5570-09DE-4C83-A2C6-74CB75FE4868}" dt="2021-03-28T16:44:10.506" v="2320" actId="478"/>
          <ac:cxnSpMkLst>
            <pc:docMk/>
            <pc:sldMk cId="3818317657" sldId="281"/>
            <ac:cxnSpMk id="35" creationId="{3228A3D4-3D84-4A5F-A2AB-8026F1FB9F3D}"/>
          </ac:cxnSpMkLst>
        </pc:cxnChg>
      </pc:sldChg>
      <pc:sldChg chg="add del">
        <pc:chgData name="Lander Savelkoul" userId="d68c8bb7-4e3f-40e6-a6e9-59eef8f31608" providerId="ADAL" clId="{0EAD5570-09DE-4C83-A2C6-74CB75FE4868}" dt="2021-03-28T13:00:18.378" v="61"/>
        <pc:sldMkLst>
          <pc:docMk/>
          <pc:sldMk cId="2965228813" sldId="282"/>
        </pc:sldMkLst>
      </pc:sldChg>
      <pc:sldChg chg="modSp add mod modTransition">
        <pc:chgData name="Lander Savelkoul" userId="d68c8bb7-4e3f-40e6-a6e9-59eef8f31608" providerId="ADAL" clId="{0EAD5570-09DE-4C83-A2C6-74CB75FE4868}" dt="2021-03-29T16:10:38.620" v="6286"/>
        <pc:sldMkLst>
          <pc:docMk/>
          <pc:sldMk cId="3692877647" sldId="282"/>
        </pc:sldMkLst>
        <pc:spChg chg="mod">
          <ac:chgData name="Lander Savelkoul" userId="d68c8bb7-4e3f-40e6-a6e9-59eef8f31608" providerId="ADAL" clId="{0EAD5570-09DE-4C83-A2C6-74CB75FE4868}" dt="2021-03-28T14:26:45.057" v="709" actId="1076"/>
          <ac:spMkLst>
            <pc:docMk/>
            <pc:sldMk cId="3692877647" sldId="282"/>
            <ac:spMk id="2" creationId="{00000000-0000-0000-0000-000000000000}"/>
          </ac:spMkLst>
        </pc:spChg>
      </pc:sldChg>
      <pc:sldChg chg="new del">
        <pc:chgData name="Lander Savelkoul" userId="d68c8bb7-4e3f-40e6-a6e9-59eef8f31608" providerId="ADAL" clId="{0EAD5570-09DE-4C83-A2C6-74CB75FE4868}" dt="2021-03-28T15:22:10.897" v="1089" actId="47"/>
        <pc:sldMkLst>
          <pc:docMk/>
          <pc:sldMk cId="3360596326" sldId="283"/>
        </pc:sldMkLst>
      </pc:sldChg>
      <pc:sldChg chg="delSp modSp add del mod modTransition">
        <pc:chgData name="Lander Savelkoul" userId="d68c8bb7-4e3f-40e6-a6e9-59eef8f31608" providerId="ADAL" clId="{0EAD5570-09DE-4C83-A2C6-74CB75FE4868}" dt="2021-03-29T16:41:34.883" v="6594" actId="47"/>
        <pc:sldMkLst>
          <pc:docMk/>
          <pc:sldMk cId="3531505634" sldId="284"/>
        </pc:sldMkLst>
        <pc:graphicFrameChg chg="mod">
          <ac:chgData name="Lander Savelkoul" userId="d68c8bb7-4e3f-40e6-a6e9-59eef8f31608" providerId="ADAL" clId="{0EAD5570-09DE-4C83-A2C6-74CB75FE4868}" dt="2021-03-29T15:27:00.636" v="5118" actId="12269"/>
          <ac:graphicFrameMkLst>
            <pc:docMk/>
            <pc:sldMk cId="3531505634" sldId="284"/>
            <ac:graphicFrameMk id="4" creationId="{50EB010B-4E6C-487E-96B6-88137C6C0FE8}"/>
          </ac:graphicFrameMkLst>
        </pc:graphicFrameChg>
        <pc:picChg chg="del">
          <ac:chgData name="Lander Savelkoul" userId="d68c8bb7-4e3f-40e6-a6e9-59eef8f31608" providerId="ADAL" clId="{0EAD5570-09DE-4C83-A2C6-74CB75FE4868}" dt="2021-03-29T09:07:12.388" v="3941" actId="478"/>
          <ac:picMkLst>
            <pc:docMk/>
            <pc:sldMk cId="3531505634" sldId="284"/>
            <ac:picMk id="5" creationId="{A3771609-3991-499E-B6CF-A078DEC4CE09}"/>
          </ac:picMkLst>
        </pc:picChg>
      </pc:sldChg>
      <pc:sldChg chg="addSp delSp modSp add mod ord modTransition">
        <pc:chgData name="Lander Savelkoul" userId="d68c8bb7-4e3f-40e6-a6e9-59eef8f31608" providerId="ADAL" clId="{0EAD5570-09DE-4C83-A2C6-74CB75FE4868}" dt="2021-03-29T18:23:44.114" v="7501" actId="478"/>
        <pc:sldMkLst>
          <pc:docMk/>
          <pc:sldMk cId="2312580516" sldId="285"/>
        </pc:sldMkLst>
        <pc:picChg chg="add del mod">
          <ac:chgData name="Lander Savelkoul" userId="d68c8bb7-4e3f-40e6-a6e9-59eef8f31608" providerId="ADAL" clId="{0EAD5570-09DE-4C83-A2C6-74CB75FE4868}" dt="2021-03-29T18:23:44.114" v="7501" actId="478"/>
          <ac:picMkLst>
            <pc:docMk/>
            <pc:sldMk cId="2312580516" sldId="285"/>
            <ac:picMk id="4" creationId="{28E533AB-EA38-4742-9F43-8F2978F1013E}"/>
          </ac:picMkLst>
        </pc:picChg>
        <pc:picChg chg="del">
          <ac:chgData name="Lander Savelkoul" userId="d68c8bb7-4e3f-40e6-a6e9-59eef8f31608" providerId="ADAL" clId="{0EAD5570-09DE-4C83-A2C6-74CB75FE4868}" dt="2021-03-29T09:07:01.799" v="3938" actId="478"/>
          <ac:picMkLst>
            <pc:docMk/>
            <pc:sldMk cId="2312580516" sldId="285"/>
            <ac:picMk id="4" creationId="{E2DD8586-549E-45F3-A4A2-A8E0C77F241B}"/>
          </ac:picMkLst>
        </pc:picChg>
        <pc:picChg chg="add mod">
          <ac:chgData name="Lander Savelkoul" userId="d68c8bb7-4e3f-40e6-a6e9-59eef8f31608" providerId="ADAL" clId="{0EAD5570-09DE-4C83-A2C6-74CB75FE4868}" dt="2021-03-28T15:30:39.371" v="1190" actId="29295"/>
          <ac:picMkLst>
            <pc:docMk/>
            <pc:sldMk cId="2312580516" sldId="285"/>
            <ac:picMk id="5" creationId="{301C291D-2096-49B5-8471-CCB698EFBEB1}"/>
          </ac:picMkLst>
        </pc:picChg>
        <pc:picChg chg="del">
          <ac:chgData name="Lander Savelkoul" userId="d68c8bb7-4e3f-40e6-a6e9-59eef8f31608" providerId="ADAL" clId="{0EAD5570-09DE-4C83-A2C6-74CB75FE4868}" dt="2021-03-28T15:29:37" v="1184" actId="478"/>
          <ac:picMkLst>
            <pc:docMk/>
            <pc:sldMk cId="2312580516" sldId="285"/>
            <ac:picMk id="7" creationId="{A89447DF-A007-4DFE-BE40-45B5EFBF780D}"/>
          </ac:picMkLst>
        </pc:picChg>
        <pc:picChg chg="del">
          <ac:chgData name="Lander Savelkoul" userId="d68c8bb7-4e3f-40e6-a6e9-59eef8f31608" providerId="ADAL" clId="{0EAD5570-09DE-4C83-A2C6-74CB75FE4868}" dt="2021-03-28T15:29:38.322" v="1186" actId="478"/>
          <ac:picMkLst>
            <pc:docMk/>
            <pc:sldMk cId="2312580516" sldId="285"/>
            <ac:picMk id="8" creationId="{E5F28F98-C58B-4DD8-8EBD-212905A9C652}"/>
          </ac:picMkLst>
        </pc:picChg>
        <pc:picChg chg="del">
          <ac:chgData name="Lander Savelkoul" userId="d68c8bb7-4e3f-40e6-a6e9-59eef8f31608" providerId="ADAL" clId="{0EAD5570-09DE-4C83-A2C6-74CB75FE4868}" dt="2021-03-28T15:29:37.708" v="1185" actId="478"/>
          <ac:picMkLst>
            <pc:docMk/>
            <pc:sldMk cId="2312580516" sldId="285"/>
            <ac:picMk id="9" creationId="{83EB5AC8-3B85-47EB-9B6B-FFFA214531A4}"/>
          </ac:picMkLst>
        </pc:picChg>
        <pc:picChg chg="add del mod">
          <ac:chgData name="Lander Savelkoul" userId="d68c8bb7-4e3f-40e6-a6e9-59eef8f31608" providerId="ADAL" clId="{0EAD5570-09DE-4C83-A2C6-74CB75FE4868}" dt="2021-03-28T15:31:15.246" v="1194" actId="478"/>
          <ac:picMkLst>
            <pc:docMk/>
            <pc:sldMk cId="2312580516" sldId="285"/>
            <ac:picMk id="10" creationId="{2D2D0852-78C3-4ABA-83BB-E5E193EA4154}"/>
          </ac:picMkLst>
        </pc:picChg>
      </pc:sldChg>
      <pc:sldChg chg="addSp delSp modSp add mod modTransition modAnim">
        <pc:chgData name="Lander Savelkoul" userId="d68c8bb7-4e3f-40e6-a6e9-59eef8f31608" providerId="ADAL" clId="{0EAD5570-09DE-4C83-A2C6-74CB75FE4868}" dt="2021-03-29T18:57:05.293" v="7553"/>
        <pc:sldMkLst>
          <pc:docMk/>
          <pc:sldMk cId="3501028036" sldId="286"/>
        </pc:sldMkLst>
        <pc:spChg chg="add del mod">
          <ac:chgData name="Lander Savelkoul" userId="d68c8bb7-4e3f-40e6-a6e9-59eef8f31608" providerId="ADAL" clId="{0EAD5570-09DE-4C83-A2C6-74CB75FE4868}" dt="2021-03-28T17:03:03.626" v="2652"/>
          <ac:spMkLst>
            <pc:docMk/>
            <pc:sldMk cId="3501028036" sldId="286"/>
            <ac:spMk id="5" creationId="{BBA70B62-5379-4C59-BC61-3B9634A3CF4F}"/>
          </ac:spMkLst>
        </pc:spChg>
        <pc:spChg chg="mod">
          <ac:chgData name="Lander Savelkoul" userId="d68c8bb7-4e3f-40e6-a6e9-59eef8f31608" providerId="ADAL" clId="{0EAD5570-09DE-4C83-A2C6-74CB75FE4868}" dt="2021-03-29T11:14:00.101" v="4240" actId="1076"/>
          <ac:spMkLst>
            <pc:docMk/>
            <pc:sldMk cId="3501028036" sldId="286"/>
            <ac:spMk id="8" creationId="{129394FF-569D-40D9-AB20-E4B26DA7DA3C}"/>
          </ac:spMkLst>
        </pc:spChg>
        <pc:spChg chg="add mod">
          <ac:chgData name="Lander Savelkoul" userId="d68c8bb7-4e3f-40e6-a6e9-59eef8f31608" providerId="ADAL" clId="{0EAD5570-09DE-4C83-A2C6-74CB75FE4868}" dt="2021-03-28T17:03:30.819" v="2691" actId="1076"/>
          <ac:spMkLst>
            <pc:docMk/>
            <pc:sldMk cId="3501028036" sldId="286"/>
            <ac:spMk id="16" creationId="{0FDD4686-D432-4D7E-8D77-8B19FEB28607}"/>
          </ac:spMkLst>
        </pc:spChg>
        <pc:spChg chg="add mod">
          <ac:chgData name="Lander Savelkoul" userId="d68c8bb7-4e3f-40e6-a6e9-59eef8f31608" providerId="ADAL" clId="{0EAD5570-09DE-4C83-A2C6-74CB75FE4868}" dt="2021-03-28T17:14:55.908" v="3180" actId="1076"/>
          <ac:spMkLst>
            <pc:docMk/>
            <pc:sldMk cId="3501028036" sldId="286"/>
            <ac:spMk id="18" creationId="{C38FD93F-D84B-41BC-ACAD-EEB3DF073478}"/>
          </ac:spMkLst>
        </pc:spChg>
        <pc:spChg chg="add mod">
          <ac:chgData name="Lander Savelkoul" userId="d68c8bb7-4e3f-40e6-a6e9-59eef8f31608" providerId="ADAL" clId="{0EAD5570-09DE-4C83-A2C6-74CB75FE4868}" dt="2021-03-28T17:14:58.388" v="3181" actId="1076"/>
          <ac:spMkLst>
            <pc:docMk/>
            <pc:sldMk cId="3501028036" sldId="286"/>
            <ac:spMk id="20" creationId="{5F2FCBBB-D096-4053-900F-32DEAA9FA8C9}"/>
          </ac:spMkLst>
        </pc:spChg>
        <pc:spChg chg="add mod">
          <ac:chgData name="Lander Savelkoul" userId="d68c8bb7-4e3f-40e6-a6e9-59eef8f31608" providerId="ADAL" clId="{0EAD5570-09DE-4C83-A2C6-74CB75FE4868}" dt="2021-03-28T17:09:28.870" v="3021" actId="20577"/>
          <ac:spMkLst>
            <pc:docMk/>
            <pc:sldMk cId="3501028036" sldId="286"/>
            <ac:spMk id="21" creationId="{5C261007-2BBD-48A3-9BE5-CB1C068D37A8}"/>
          </ac:spMkLst>
        </pc:spChg>
        <pc:spChg chg="del">
          <ac:chgData name="Lander Savelkoul" userId="d68c8bb7-4e3f-40e6-a6e9-59eef8f31608" providerId="ADAL" clId="{0EAD5570-09DE-4C83-A2C6-74CB75FE4868}" dt="2021-03-28T16:44:29.290" v="2337" actId="478"/>
          <ac:spMkLst>
            <pc:docMk/>
            <pc:sldMk cId="3501028036" sldId="286"/>
            <ac:spMk id="24" creationId="{B37AF608-4513-4EA0-82A2-E011E0AD7C0C}"/>
          </ac:spMkLst>
        </pc:spChg>
        <pc:spChg chg="del">
          <ac:chgData name="Lander Savelkoul" userId="d68c8bb7-4e3f-40e6-a6e9-59eef8f31608" providerId="ADAL" clId="{0EAD5570-09DE-4C83-A2C6-74CB75FE4868}" dt="2021-03-28T16:44:28.182" v="2336" actId="478"/>
          <ac:spMkLst>
            <pc:docMk/>
            <pc:sldMk cId="3501028036" sldId="286"/>
            <ac:spMk id="25" creationId="{A63EB80F-EB34-49D4-B3FF-785D806C3F3D}"/>
          </ac:spMkLst>
        </pc:spChg>
        <pc:spChg chg="del">
          <ac:chgData name="Lander Savelkoul" userId="d68c8bb7-4e3f-40e6-a6e9-59eef8f31608" providerId="ADAL" clId="{0EAD5570-09DE-4C83-A2C6-74CB75FE4868}" dt="2021-03-28T16:44:30.472" v="2338" actId="478"/>
          <ac:spMkLst>
            <pc:docMk/>
            <pc:sldMk cId="3501028036" sldId="286"/>
            <ac:spMk id="26" creationId="{E4AC8009-B30F-417E-8EFC-99E218694C8A}"/>
          </ac:spMkLst>
        </pc:spChg>
        <pc:spChg chg="del">
          <ac:chgData name="Lander Savelkoul" userId="d68c8bb7-4e3f-40e6-a6e9-59eef8f31608" providerId="ADAL" clId="{0EAD5570-09DE-4C83-A2C6-74CB75FE4868}" dt="2021-03-28T16:44:32.027" v="2339" actId="478"/>
          <ac:spMkLst>
            <pc:docMk/>
            <pc:sldMk cId="3501028036" sldId="286"/>
            <ac:spMk id="27" creationId="{2F580AA1-BCE3-472A-AEE2-C92A1CBE5547}"/>
          </ac:spMkLst>
        </pc:spChg>
        <pc:spChg chg="del mod">
          <ac:chgData name="Lander Savelkoul" userId="d68c8bb7-4e3f-40e6-a6e9-59eef8f31608" providerId="ADAL" clId="{0EAD5570-09DE-4C83-A2C6-74CB75FE4868}" dt="2021-03-28T17:05:35.037" v="2894" actId="478"/>
          <ac:spMkLst>
            <pc:docMk/>
            <pc:sldMk cId="3501028036" sldId="286"/>
            <ac:spMk id="29" creationId="{14C2AF1A-A5E7-491C-BC22-FFF1F4099FDA}"/>
          </ac:spMkLst>
        </pc:spChg>
        <pc:spChg chg="mod">
          <ac:chgData name="Lander Savelkoul" userId="d68c8bb7-4e3f-40e6-a6e9-59eef8f31608" providerId="ADAL" clId="{0EAD5570-09DE-4C83-A2C6-74CB75FE4868}" dt="2021-03-28T17:05:20.411" v="2888" actId="1076"/>
          <ac:spMkLst>
            <pc:docMk/>
            <pc:sldMk cId="3501028036" sldId="286"/>
            <ac:spMk id="33" creationId="{5C031AC6-ECB8-479D-A4EC-8B39F4C84F86}"/>
          </ac:spMkLst>
        </pc:spChg>
        <pc:spChg chg="mod">
          <ac:chgData name="Lander Savelkoul" userId="d68c8bb7-4e3f-40e6-a6e9-59eef8f31608" providerId="ADAL" clId="{0EAD5570-09DE-4C83-A2C6-74CB75FE4868}" dt="2021-03-28T16:44:03.610" v="2319" actId="20577"/>
          <ac:spMkLst>
            <pc:docMk/>
            <pc:sldMk cId="3501028036" sldId="286"/>
            <ac:spMk id="34" creationId="{A9E983D5-4C33-457F-A7AE-26EF8A5A49AD}"/>
          </ac:spMkLst>
        </pc:spChg>
        <pc:spChg chg="add mod">
          <ac:chgData name="Lander Savelkoul" userId="d68c8bb7-4e3f-40e6-a6e9-59eef8f31608" providerId="ADAL" clId="{0EAD5570-09DE-4C83-A2C6-74CB75FE4868}" dt="2021-03-29T15:08:52.986" v="4712" actId="20577"/>
          <ac:spMkLst>
            <pc:docMk/>
            <pc:sldMk cId="3501028036" sldId="286"/>
            <ac:spMk id="36" creationId="{54A792A0-3A17-44EE-BB6D-4626FF02EDD0}"/>
          </ac:spMkLst>
        </pc:spChg>
        <pc:spChg chg="add mod">
          <ac:chgData name="Lander Savelkoul" userId="d68c8bb7-4e3f-40e6-a6e9-59eef8f31608" providerId="ADAL" clId="{0EAD5570-09DE-4C83-A2C6-74CB75FE4868}" dt="2021-03-29T16:07:31.304" v="6254" actId="20577"/>
          <ac:spMkLst>
            <pc:docMk/>
            <pc:sldMk cId="3501028036" sldId="286"/>
            <ac:spMk id="38" creationId="{EA6515DA-133E-4394-AAAA-C776801DB2CC}"/>
          </ac:spMkLst>
        </pc:spChg>
        <pc:picChg chg="add del mod">
          <ac:chgData name="Lander Savelkoul" userId="d68c8bb7-4e3f-40e6-a6e9-59eef8f31608" providerId="ADAL" clId="{0EAD5570-09DE-4C83-A2C6-74CB75FE4868}" dt="2021-03-28T17:02:49.771" v="2634" actId="478"/>
          <ac:picMkLst>
            <pc:docMk/>
            <pc:sldMk cId="3501028036" sldId="286"/>
            <ac:picMk id="4" creationId="{2F64EF11-E090-4223-ABFF-9B21F3DA9929}"/>
          </ac:picMkLst>
        </pc:picChg>
        <pc:picChg chg="add del mod">
          <ac:chgData name="Lander Savelkoul" userId="d68c8bb7-4e3f-40e6-a6e9-59eef8f31608" providerId="ADAL" clId="{0EAD5570-09DE-4C83-A2C6-74CB75FE4868}" dt="2021-03-28T17:02:50.235" v="2635" actId="478"/>
          <ac:picMkLst>
            <pc:docMk/>
            <pc:sldMk cId="3501028036" sldId="286"/>
            <ac:picMk id="28" creationId="{93938A83-7015-4EE8-B945-D4D840B2C934}"/>
          </ac:picMkLst>
        </pc:picChg>
        <pc:picChg chg="add del mod">
          <ac:chgData name="Lander Savelkoul" userId="d68c8bb7-4e3f-40e6-a6e9-59eef8f31608" providerId="ADAL" clId="{0EAD5570-09DE-4C83-A2C6-74CB75FE4868}" dt="2021-03-28T17:02:50.985" v="2636" actId="478"/>
          <ac:picMkLst>
            <pc:docMk/>
            <pc:sldMk cId="3501028036" sldId="286"/>
            <ac:picMk id="30" creationId="{7211DDA8-061C-413A-AED0-1B6B8659CF37}"/>
          </ac:picMkLst>
        </pc:picChg>
        <pc:picChg chg="add mod ord">
          <ac:chgData name="Lander Savelkoul" userId="d68c8bb7-4e3f-40e6-a6e9-59eef8f31608" providerId="ADAL" clId="{0EAD5570-09DE-4C83-A2C6-74CB75FE4868}" dt="2021-03-29T16:08:37.370" v="6272" actId="166"/>
          <ac:picMkLst>
            <pc:docMk/>
            <pc:sldMk cId="3501028036" sldId="286"/>
            <ac:picMk id="31" creationId="{0AED7A29-0665-4E46-82C2-27B7AA0A2959}"/>
          </ac:picMkLst>
        </pc:picChg>
        <pc:picChg chg="add mod">
          <ac:chgData name="Lander Savelkoul" userId="d68c8bb7-4e3f-40e6-a6e9-59eef8f31608" providerId="ADAL" clId="{0EAD5570-09DE-4C83-A2C6-74CB75FE4868}" dt="2021-03-29T18:56:59.926" v="7552" actId="14100"/>
          <ac:picMkLst>
            <pc:docMk/>
            <pc:sldMk cId="3501028036" sldId="286"/>
            <ac:picMk id="37" creationId="{D5BA1D0A-C52F-47FB-A253-967FB7868146}"/>
          </ac:picMkLst>
        </pc:picChg>
        <pc:cxnChg chg="del">
          <ac:chgData name="Lander Savelkoul" userId="d68c8bb7-4e3f-40e6-a6e9-59eef8f31608" providerId="ADAL" clId="{0EAD5570-09DE-4C83-A2C6-74CB75FE4868}" dt="2021-03-28T16:44:15.467" v="2321" actId="478"/>
          <ac:cxnSpMkLst>
            <pc:docMk/>
            <pc:sldMk cId="3501028036" sldId="286"/>
            <ac:cxnSpMk id="35" creationId="{3228A3D4-3D84-4A5F-A2AB-8026F1FB9F3D}"/>
          </ac:cxnSpMkLst>
        </pc:cxnChg>
      </pc:sldChg>
      <pc:sldChg chg="addSp delSp modSp add mod modTransition addAnim delAnim modAnim">
        <pc:chgData name="Lander Savelkoul" userId="d68c8bb7-4e3f-40e6-a6e9-59eef8f31608" providerId="ADAL" clId="{0EAD5570-09DE-4C83-A2C6-74CB75FE4868}" dt="2021-03-30T14:19:07.089" v="8543"/>
        <pc:sldMkLst>
          <pc:docMk/>
          <pc:sldMk cId="946344022" sldId="287"/>
        </pc:sldMkLst>
        <pc:spChg chg="mod">
          <ac:chgData name="Lander Savelkoul" userId="d68c8bb7-4e3f-40e6-a6e9-59eef8f31608" providerId="ADAL" clId="{0EAD5570-09DE-4C83-A2C6-74CB75FE4868}" dt="2021-03-29T11:17:23.412" v="4313" actId="20577"/>
          <ac:spMkLst>
            <pc:docMk/>
            <pc:sldMk cId="946344022" sldId="287"/>
            <ac:spMk id="2" creationId="{E1A3723E-B981-4B47-939F-1664A84DBD6F}"/>
          </ac:spMkLst>
        </pc:spChg>
        <pc:spChg chg="add del mod">
          <ac:chgData name="Lander Savelkoul" userId="d68c8bb7-4e3f-40e6-a6e9-59eef8f31608" providerId="ADAL" clId="{0EAD5570-09DE-4C83-A2C6-74CB75FE4868}" dt="2021-03-29T11:21:46.159" v="4573" actId="478"/>
          <ac:spMkLst>
            <pc:docMk/>
            <pc:sldMk cId="946344022" sldId="287"/>
            <ac:spMk id="3" creationId="{B9879075-6ECB-4AB0-BA5B-FD4C7AC86F11}"/>
          </ac:spMkLst>
        </pc:spChg>
        <pc:spChg chg="mod">
          <ac:chgData name="Lander Savelkoul" userId="d68c8bb7-4e3f-40e6-a6e9-59eef8f31608" providerId="ADAL" clId="{0EAD5570-09DE-4C83-A2C6-74CB75FE4868}" dt="2021-03-29T16:06:00.851" v="6105" actId="20577"/>
          <ac:spMkLst>
            <pc:docMk/>
            <pc:sldMk cId="946344022" sldId="287"/>
            <ac:spMk id="21" creationId="{5C261007-2BBD-48A3-9BE5-CB1C068D37A8}"/>
          </ac:spMkLst>
        </pc:spChg>
        <pc:spChg chg="add mod">
          <ac:chgData name="Lander Savelkoul" userId="d68c8bb7-4e3f-40e6-a6e9-59eef8f31608" providerId="ADAL" clId="{0EAD5570-09DE-4C83-A2C6-74CB75FE4868}" dt="2021-03-29T16:41:16.271" v="6592" actId="20577"/>
          <ac:spMkLst>
            <pc:docMk/>
            <pc:sldMk cId="946344022" sldId="287"/>
            <ac:spMk id="23" creationId="{E5C30D7F-C6E7-4991-9029-550838265294}"/>
          </ac:spMkLst>
        </pc:spChg>
        <pc:spChg chg="add mod">
          <ac:chgData name="Lander Savelkoul" userId="d68c8bb7-4e3f-40e6-a6e9-59eef8f31608" providerId="ADAL" clId="{0EAD5570-09DE-4C83-A2C6-74CB75FE4868}" dt="2021-03-29T16:09:41.480" v="6279" actId="20577"/>
          <ac:spMkLst>
            <pc:docMk/>
            <pc:sldMk cId="946344022" sldId="287"/>
            <ac:spMk id="25" creationId="{5F9B9AC0-F5AE-4309-AE09-961D271E1327}"/>
          </ac:spMkLst>
        </pc:spChg>
        <pc:spChg chg="mod">
          <ac:chgData name="Lander Savelkoul" userId="d68c8bb7-4e3f-40e6-a6e9-59eef8f31608" providerId="ADAL" clId="{0EAD5570-09DE-4C83-A2C6-74CB75FE4868}" dt="2021-03-29T11:20:08.471" v="4459" actId="1076"/>
          <ac:spMkLst>
            <pc:docMk/>
            <pc:sldMk cId="946344022" sldId="287"/>
            <ac:spMk id="34" creationId="{A9E983D5-4C33-457F-A7AE-26EF8A5A49AD}"/>
          </ac:spMkLst>
        </pc:spChg>
        <pc:spChg chg="add del mod">
          <ac:chgData name="Lander Savelkoul" userId="d68c8bb7-4e3f-40e6-a6e9-59eef8f31608" providerId="ADAL" clId="{0EAD5570-09DE-4C83-A2C6-74CB75FE4868}" dt="2021-03-29T16:05:54.687" v="6098"/>
          <ac:spMkLst>
            <pc:docMk/>
            <pc:sldMk cId="946344022" sldId="287"/>
            <ac:spMk id="35" creationId="{E01B0AC7-0442-495C-9A5D-09269CAAAC98}"/>
          </ac:spMkLst>
        </pc:spChg>
        <pc:spChg chg="del mod">
          <ac:chgData name="Lander Savelkoul" userId="d68c8bb7-4e3f-40e6-a6e9-59eef8f31608" providerId="ADAL" clId="{0EAD5570-09DE-4C83-A2C6-74CB75FE4868}" dt="2021-03-29T11:17:15.545" v="4301" actId="478"/>
          <ac:spMkLst>
            <pc:docMk/>
            <pc:sldMk cId="946344022" sldId="287"/>
            <ac:spMk id="36" creationId="{54A792A0-3A17-44EE-BB6D-4626FF02EDD0}"/>
          </ac:spMkLst>
        </pc:spChg>
        <pc:picChg chg="add mod ord">
          <ac:chgData name="Lander Savelkoul" userId="d68c8bb7-4e3f-40e6-a6e9-59eef8f31608" providerId="ADAL" clId="{0EAD5570-09DE-4C83-A2C6-74CB75FE4868}" dt="2021-03-29T16:06:01.166" v="6107" actId="1076"/>
          <ac:picMkLst>
            <pc:docMk/>
            <pc:sldMk cId="946344022" sldId="287"/>
            <ac:picMk id="5" creationId="{96B6DCE1-2A76-4B75-BED7-F096B601A02A}"/>
          </ac:picMkLst>
        </pc:picChg>
        <pc:picChg chg="add mod">
          <ac:chgData name="Lander Savelkoul" userId="d68c8bb7-4e3f-40e6-a6e9-59eef8f31608" providerId="ADAL" clId="{0EAD5570-09DE-4C83-A2C6-74CB75FE4868}" dt="2021-03-29T16:05:56.153" v="6101" actId="1076"/>
          <ac:picMkLst>
            <pc:docMk/>
            <pc:sldMk cId="946344022" sldId="287"/>
            <ac:picMk id="26" creationId="{523ECC43-ABD7-4DCF-BAD4-9C78AB72D78D}"/>
          </ac:picMkLst>
        </pc:picChg>
        <pc:picChg chg="add del">
          <ac:chgData name="Lander Savelkoul" userId="d68c8bb7-4e3f-40e6-a6e9-59eef8f31608" providerId="ADAL" clId="{0EAD5570-09DE-4C83-A2C6-74CB75FE4868}" dt="2021-03-29T16:05:55.713" v="6100" actId="22"/>
          <ac:picMkLst>
            <pc:docMk/>
            <pc:sldMk cId="946344022" sldId="287"/>
            <ac:picMk id="27" creationId="{B09ABF9D-47AC-4BD1-BB5A-E8B4BF8387C1}"/>
          </ac:picMkLst>
        </pc:picChg>
        <pc:picChg chg="del">
          <ac:chgData name="Lander Savelkoul" userId="d68c8bb7-4e3f-40e6-a6e9-59eef8f31608" providerId="ADAL" clId="{0EAD5570-09DE-4C83-A2C6-74CB75FE4868}" dt="2021-03-29T11:17:17.298" v="4303" actId="478"/>
          <ac:picMkLst>
            <pc:docMk/>
            <pc:sldMk cId="946344022" sldId="287"/>
            <ac:picMk id="31" creationId="{0AED7A29-0665-4E46-82C2-27B7AA0A2959}"/>
          </ac:picMkLst>
        </pc:picChg>
        <pc:picChg chg="del">
          <ac:chgData name="Lander Savelkoul" userId="d68c8bb7-4e3f-40e6-a6e9-59eef8f31608" providerId="ADAL" clId="{0EAD5570-09DE-4C83-A2C6-74CB75FE4868}" dt="2021-03-29T11:17:16.790" v="4302" actId="478"/>
          <ac:picMkLst>
            <pc:docMk/>
            <pc:sldMk cId="946344022" sldId="287"/>
            <ac:picMk id="37" creationId="{D5BA1D0A-C52F-47FB-A253-967FB7868146}"/>
          </ac:picMkLst>
        </pc:picChg>
      </pc:sldChg>
      <pc:sldChg chg="new del">
        <pc:chgData name="Lander Savelkoul" userId="d68c8bb7-4e3f-40e6-a6e9-59eef8f31608" providerId="ADAL" clId="{0EAD5570-09DE-4C83-A2C6-74CB75FE4868}" dt="2021-03-29T08:59:22.633" v="3675" actId="47"/>
        <pc:sldMkLst>
          <pc:docMk/>
          <pc:sldMk cId="1407654069" sldId="287"/>
        </pc:sldMkLst>
      </pc:sldChg>
      <pc:sldChg chg="modSp new del mod">
        <pc:chgData name="Lander Savelkoul" userId="d68c8bb7-4e3f-40e6-a6e9-59eef8f31608" providerId="ADAL" clId="{0EAD5570-09DE-4C83-A2C6-74CB75FE4868}" dt="2021-03-28T17:09:33.965" v="3022" actId="47"/>
        <pc:sldMkLst>
          <pc:docMk/>
          <pc:sldMk cId="3867729468" sldId="287"/>
        </pc:sldMkLst>
        <pc:spChg chg="mod">
          <ac:chgData name="Lander Savelkoul" userId="d68c8bb7-4e3f-40e6-a6e9-59eef8f31608" providerId="ADAL" clId="{0EAD5570-09DE-4C83-A2C6-74CB75FE4868}" dt="2021-03-28T17:03:03.765" v="2653" actId="20577"/>
          <ac:spMkLst>
            <pc:docMk/>
            <pc:sldMk cId="3867729468" sldId="287"/>
            <ac:spMk id="2" creationId="{82371C2F-7F4D-4317-97B3-5FDCB3DE2976}"/>
          </ac:spMkLst>
        </pc:spChg>
      </pc:sldChg>
      <pc:sldChg chg="add">
        <pc:chgData name="Lander Savelkoul" userId="d68c8bb7-4e3f-40e6-a6e9-59eef8f31608" providerId="ADAL" clId="{0EAD5570-09DE-4C83-A2C6-74CB75FE4868}" dt="2021-03-30T07:15:12.675" v="8025"/>
        <pc:sldMkLst>
          <pc:docMk/>
          <pc:sldMk cId="3258897477" sldId="288"/>
        </pc:sldMkLst>
      </pc:sldChg>
      <pc:sldChg chg="addSp delSp modSp new del mod">
        <pc:chgData name="Lander Savelkoul" userId="d68c8bb7-4e3f-40e6-a6e9-59eef8f31608" providerId="ADAL" clId="{0EAD5570-09DE-4C83-A2C6-74CB75FE4868}" dt="2021-03-30T07:04:34.865" v="7851" actId="47"/>
        <pc:sldMkLst>
          <pc:docMk/>
          <pc:sldMk cId="3334787974" sldId="288"/>
        </pc:sldMkLst>
        <pc:spChg chg="mod">
          <ac:chgData name="Lander Savelkoul" userId="d68c8bb7-4e3f-40e6-a6e9-59eef8f31608" providerId="ADAL" clId="{0EAD5570-09DE-4C83-A2C6-74CB75FE4868}" dt="2021-03-30T06:37:17.472" v="7623" actId="20577"/>
          <ac:spMkLst>
            <pc:docMk/>
            <pc:sldMk cId="3334787974" sldId="288"/>
            <ac:spMk id="2" creationId="{C38A134D-C0E2-446B-8592-9F18B033BBA0}"/>
          </ac:spMkLst>
        </pc:spChg>
        <pc:spChg chg="del">
          <ac:chgData name="Lander Savelkoul" userId="d68c8bb7-4e3f-40e6-a6e9-59eef8f31608" providerId="ADAL" clId="{0EAD5570-09DE-4C83-A2C6-74CB75FE4868}" dt="2021-03-30T06:42:17.590" v="7708" actId="478"/>
          <ac:spMkLst>
            <pc:docMk/>
            <pc:sldMk cId="3334787974" sldId="288"/>
            <ac:spMk id="3" creationId="{EB5E6F31-CE6D-429D-BD88-02D2FA04E191}"/>
          </ac:spMkLst>
        </pc:spChg>
        <pc:picChg chg="add mod">
          <ac:chgData name="Lander Savelkoul" userId="d68c8bb7-4e3f-40e6-a6e9-59eef8f31608" providerId="ADAL" clId="{0EAD5570-09DE-4C83-A2C6-74CB75FE4868}" dt="2021-03-30T06:42:24.145" v="7710" actId="14100"/>
          <ac:picMkLst>
            <pc:docMk/>
            <pc:sldMk cId="3334787974" sldId="288"/>
            <ac:picMk id="1026" creationId="{3C0BE651-6E7C-44A9-ABF5-A80B8164156E}"/>
          </ac:picMkLst>
        </pc:picChg>
      </pc:sldChg>
      <pc:sldChg chg="modSp new del mod">
        <pc:chgData name="Lander Savelkoul" userId="d68c8bb7-4e3f-40e6-a6e9-59eef8f31608" providerId="ADAL" clId="{0EAD5570-09DE-4C83-A2C6-74CB75FE4868}" dt="2021-03-30T06:37:34.005" v="7646" actId="47"/>
        <pc:sldMkLst>
          <pc:docMk/>
          <pc:sldMk cId="371424841" sldId="289"/>
        </pc:sldMkLst>
        <pc:spChg chg="mod">
          <ac:chgData name="Lander Savelkoul" userId="d68c8bb7-4e3f-40e6-a6e9-59eef8f31608" providerId="ADAL" clId="{0EAD5570-09DE-4C83-A2C6-74CB75FE4868}" dt="2021-03-30T06:37:32.707" v="7645" actId="20577"/>
          <ac:spMkLst>
            <pc:docMk/>
            <pc:sldMk cId="371424841" sldId="289"/>
            <ac:spMk id="2" creationId="{502AA46A-7BBE-4F10-B035-A999853DDC52}"/>
          </ac:spMkLst>
        </pc:spChg>
      </pc:sldChg>
      <pc:sldChg chg="add">
        <pc:chgData name="Lander Savelkoul" userId="d68c8bb7-4e3f-40e6-a6e9-59eef8f31608" providerId="ADAL" clId="{0EAD5570-09DE-4C83-A2C6-74CB75FE4868}" dt="2021-03-30T07:43:26.596" v="8386"/>
        <pc:sldMkLst>
          <pc:docMk/>
          <pc:sldMk cId="2694988868" sldId="289"/>
        </pc:sldMkLst>
      </pc:sldChg>
      <pc:sldMasterChg chg="modTransition modSldLayout">
        <pc:chgData name="Lander Savelkoul" userId="d68c8bb7-4e3f-40e6-a6e9-59eef8f31608" providerId="ADAL" clId="{0EAD5570-09DE-4C83-A2C6-74CB75FE4868}" dt="2021-03-29T16:10:38.620" v="6286"/>
        <pc:sldMasterMkLst>
          <pc:docMk/>
          <pc:sldMasterMk cId="1233805520" sldId="2147483648"/>
        </pc:sldMasterMkLst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467279208" sldId="2147483649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213951777" sldId="2147483650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999890961" sldId="2147483651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1107843752" sldId="2147483652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846720374" sldId="2147483653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1602680796" sldId="2147483654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368754051" sldId="2147483655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11529915" sldId="2147483656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509753175" sldId="2147483657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1109344342" sldId="2147483658"/>
          </pc:sldLayoutMkLst>
        </pc:sldLayoutChg>
        <pc:sldLayoutChg chg="modTransition">
          <pc:chgData name="Lander Savelkoul" userId="d68c8bb7-4e3f-40e6-a6e9-59eef8f31608" providerId="ADAL" clId="{0EAD5570-09DE-4C83-A2C6-74CB75FE4868}" dt="2021-03-29T16:10:38.620" v="6286"/>
          <pc:sldLayoutMkLst>
            <pc:docMk/>
            <pc:sldMasterMk cId="1233805520" sldId="2147483648"/>
            <pc:sldLayoutMk cId="297332740" sldId="2147483659"/>
          </pc:sldLayoutMkLst>
        </pc:sldLayoutChg>
      </pc:sldMasterChg>
    </pc:docChg>
  </pc:docChgLst>
  <pc:docChgLst>
    <pc:chgData name="Lander Savelkoul" userId="d68c8bb7-4e3f-40e6-a6e9-59eef8f31608" providerId="ADAL" clId="{13ED668D-F183-4408-A3A4-7F900C574A82}"/>
    <pc:docChg chg="undo custSel addSld modSld">
      <pc:chgData name="Lander Savelkoul" userId="d68c8bb7-4e3f-40e6-a6e9-59eef8f31608" providerId="ADAL" clId="{13ED668D-F183-4408-A3A4-7F900C574A82}" dt="2021-09-07T09:49:31.087" v="38" actId="5793"/>
      <pc:docMkLst>
        <pc:docMk/>
      </pc:docMkLst>
      <pc:sldChg chg="modSp modAnim">
        <pc:chgData name="Lander Savelkoul" userId="d68c8bb7-4e3f-40e6-a6e9-59eef8f31608" providerId="ADAL" clId="{13ED668D-F183-4408-A3A4-7F900C574A82}" dt="2021-09-07T09:49:31.087" v="38" actId="5793"/>
        <pc:sldMkLst>
          <pc:docMk/>
          <pc:sldMk cId="2532627540" sldId="308"/>
        </pc:sldMkLst>
        <pc:spChg chg="mod">
          <ac:chgData name="Lander Savelkoul" userId="d68c8bb7-4e3f-40e6-a6e9-59eef8f31608" providerId="ADAL" clId="{13ED668D-F183-4408-A3A4-7F900C574A82}" dt="2021-09-07T09:49:31.087" v="38" actId="5793"/>
          <ac:spMkLst>
            <pc:docMk/>
            <pc:sldMk cId="2532627540" sldId="308"/>
            <ac:spMk id="11" creationId="{100636EB-7AD4-44C1-8C12-D1215908AB9A}"/>
          </ac:spMkLst>
        </pc:spChg>
      </pc:sldChg>
      <pc:sldChg chg="modSp new mod">
        <pc:chgData name="Lander Savelkoul" userId="d68c8bb7-4e3f-40e6-a6e9-59eef8f31608" providerId="ADAL" clId="{13ED668D-F183-4408-A3A4-7F900C574A82}" dt="2021-09-07T09:35:56.671" v="32" actId="20577"/>
        <pc:sldMkLst>
          <pc:docMk/>
          <pc:sldMk cId="2682067810" sldId="309"/>
        </pc:sldMkLst>
        <pc:spChg chg="mod">
          <ac:chgData name="Lander Savelkoul" userId="d68c8bb7-4e3f-40e6-a6e9-59eef8f31608" providerId="ADAL" clId="{13ED668D-F183-4408-A3A4-7F900C574A82}" dt="2021-09-07T09:35:56.671" v="32" actId="20577"/>
          <ac:spMkLst>
            <pc:docMk/>
            <pc:sldMk cId="2682067810" sldId="309"/>
            <ac:spMk id="3" creationId="{5A7AF334-C50D-41EE-80AE-652A8EFB6A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64CD0-9864-49E5-B7AC-1D756CF2171D}" type="datetimeFigureOut">
              <a:rPr lang="nl-BE" smtClean="0"/>
              <a:t>31/03/2022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24D01-E543-46F5-8655-6537D82110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91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4D01-E543-46F5-8655-6537D821109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75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Euphemia" charset="0"/>
                <a:ea typeface="Euphemia" charset="0"/>
                <a:cs typeface="Euphem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fld id="{5AE22376-299C-7E4D-87A8-EAED9A44478C}" type="datetimeFigureOut">
              <a:rPr lang="nl-NL" smtClean="0"/>
              <a:pPr/>
              <a:t>31-3-2022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9378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fld id="{FF5A3BCB-B4FE-E44A-9EFF-A799FF51957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  <a:lvl2pPr>
              <a:defRPr>
                <a:latin typeface="Euphemia" charset="0"/>
                <a:ea typeface="Euphemia" charset="0"/>
                <a:cs typeface="Euphemia" charset="0"/>
              </a:defRPr>
            </a:lvl2pPr>
            <a:lvl3pPr>
              <a:defRPr>
                <a:latin typeface="Euphemia" charset="0"/>
                <a:ea typeface="Euphemia" charset="0"/>
                <a:cs typeface="Euphemia" charset="0"/>
              </a:defRPr>
            </a:lvl3pPr>
            <a:lvl4pPr>
              <a:defRPr>
                <a:latin typeface="Euphemia" charset="0"/>
                <a:ea typeface="Euphemia" charset="0"/>
                <a:cs typeface="Euphemia" charset="0"/>
              </a:defRPr>
            </a:lvl4pPr>
            <a:lvl5pPr>
              <a:defRPr>
                <a:latin typeface="Euphemia" charset="0"/>
                <a:ea typeface="Euphemia" charset="0"/>
                <a:cs typeface="Euphemia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3BCB-B4FE-E44A-9EFF-A799FF51957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  <a:lvl2pPr>
              <a:defRPr>
                <a:latin typeface="Euphemia" charset="0"/>
                <a:ea typeface="Euphemia" charset="0"/>
                <a:cs typeface="Euphemia" charset="0"/>
              </a:defRPr>
            </a:lvl2pPr>
            <a:lvl3pPr>
              <a:defRPr>
                <a:latin typeface="Euphemia" charset="0"/>
                <a:ea typeface="Euphemia" charset="0"/>
                <a:cs typeface="Euphemia" charset="0"/>
              </a:defRPr>
            </a:lvl3pPr>
            <a:lvl4pPr>
              <a:defRPr>
                <a:latin typeface="Euphemia" charset="0"/>
                <a:ea typeface="Euphemia" charset="0"/>
                <a:cs typeface="Euphemia" charset="0"/>
              </a:defRPr>
            </a:lvl4pPr>
            <a:lvl5pPr>
              <a:defRPr>
                <a:latin typeface="Euphemia" charset="0"/>
                <a:ea typeface="Euphemia" charset="0"/>
                <a:cs typeface="Euphemia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3BCB-B4FE-E44A-9EFF-A799FF51957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427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3EA9CA"/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427" y="1825625"/>
            <a:ext cx="9998676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30427" y="6356350"/>
            <a:ext cx="2743200" cy="365125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</a:lstStyle>
          <a:p>
            <a:fld id="{5AE22376-299C-7E4D-87A8-EAED9A44478C}" type="datetimeFigureOut">
              <a:rPr lang="nl-NL" smtClean="0"/>
              <a:pPr/>
              <a:t>31-3-2022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372365" y="6356350"/>
            <a:ext cx="4114800" cy="365125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746657" y="6356350"/>
            <a:ext cx="2682446" cy="365125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</a:lstStyle>
          <a:p>
            <a:fld id="{FF5A3BCB-B4FE-E44A-9EFF-A799FF51957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30426" y="6356350"/>
            <a:ext cx="2250591" cy="365125"/>
          </a:xfrm>
        </p:spPr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42138" y="6356350"/>
            <a:ext cx="576403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2"/>
          </p:nvPr>
        </p:nvSpPr>
        <p:spPr>
          <a:xfrm>
            <a:off x="430427" y="1934307"/>
            <a:ext cx="11409880" cy="424265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3"/>
          </p:nvPr>
        </p:nvSpPr>
        <p:spPr>
          <a:xfrm>
            <a:off x="9157861" y="6356350"/>
            <a:ext cx="2682446" cy="365125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</a:lstStyle>
          <a:p>
            <a:fld id="{FF5A3BCB-B4FE-E44A-9EFF-A799FF51957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329353" y="365125"/>
            <a:ext cx="8510954" cy="1325563"/>
          </a:xfrm>
        </p:spPr>
        <p:txBody>
          <a:bodyPr/>
          <a:lstStyle>
            <a:lvl1pPr>
              <a:defRPr b="1" i="0">
                <a:solidFill>
                  <a:srgbClr val="3EA9CA"/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  <a:lvl2pPr>
              <a:defRPr>
                <a:latin typeface="Euphemia" charset="0"/>
                <a:ea typeface="Euphemia" charset="0"/>
                <a:cs typeface="Euphemia" charset="0"/>
              </a:defRPr>
            </a:lvl2pPr>
            <a:lvl3pPr>
              <a:defRPr>
                <a:latin typeface="Euphemia" charset="0"/>
                <a:ea typeface="Euphemia" charset="0"/>
                <a:cs typeface="Euphemia" charset="0"/>
              </a:defRPr>
            </a:lvl3pPr>
            <a:lvl4pPr>
              <a:defRPr>
                <a:latin typeface="Euphemia" charset="0"/>
                <a:ea typeface="Euphemia" charset="0"/>
                <a:cs typeface="Euphemia" charset="0"/>
              </a:defRPr>
            </a:lvl4pPr>
            <a:lvl5pPr>
              <a:defRPr>
                <a:latin typeface="Euphemia" charset="0"/>
                <a:ea typeface="Euphemia" charset="0"/>
                <a:cs typeface="Euphemia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  <a:lvl2pPr>
              <a:defRPr>
                <a:latin typeface="Euphemia" charset="0"/>
                <a:ea typeface="Euphemia" charset="0"/>
                <a:cs typeface="Euphemia" charset="0"/>
              </a:defRPr>
            </a:lvl2pPr>
            <a:lvl3pPr>
              <a:defRPr>
                <a:latin typeface="Euphemia" charset="0"/>
                <a:ea typeface="Euphemia" charset="0"/>
                <a:cs typeface="Euphemia" charset="0"/>
              </a:defRPr>
            </a:lvl3pPr>
            <a:lvl4pPr>
              <a:defRPr>
                <a:latin typeface="Euphemia" charset="0"/>
                <a:ea typeface="Euphemia" charset="0"/>
                <a:cs typeface="Euphemia" charset="0"/>
              </a:defRPr>
            </a:lvl4pPr>
            <a:lvl5pPr>
              <a:defRPr>
                <a:latin typeface="Euphemia" charset="0"/>
                <a:ea typeface="Euphemia" charset="0"/>
                <a:cs typeface="Euphemia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3BCB-B4FE-E44A-9EFF-A799FF51957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108" y="365125"/>
            <a:ext cx="11021280" cy="1325563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4108" y="1681163"/>
            <a:ext cx="5663467" cy="823912"/>
          </a:xfrm>
        </p:spPr>
        <p:txBody>
          <a:bodyPr anchor="b"/>
          <a:lstStyle>
            <a:lvl1pPr marL="0" indent="0">
              <a:buNone/>
              <a:defRPr sz="2400" b="1">
                <a:latin typeface="Euphemia" charset="0"/>
                <a:ea typeface="Euphemia" charset="0"/>
                <a:cs typeface="Euphem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34108" y="2505075"/>
            <a:ext cx="5663467" cy="3684588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  <a:lvl2pPr>
              <a:defRPr>
                <a:latin typeface="Euphemia" charset="0"/>
                <a:ea typeface="Euphemia" charset="0"/>
                <a:cs typeface="Euphemia" charset="0"/>
              </a:defRPr>
            </a:lvl2pPr>
            <a:lvl3pPr>
              <a:defRPr>
                <a:latin typeface="Euphemia" charset="0"/>
                <a:ea typeface="Euphemia" charset="0"/>
                <a:cs typeface="Euphemia" charset="0"/>
              </a:defRPr>
            </a:lvl3pPr>
            <a:lvl4pPr>
              <a:defRPr>
                <a:latin typeface="Euphemia" charset="0"/>
                <a:ea typeface="Euphemia" charset="0"/>
                <a:cs typeface="Euphemia" charset="0"/>
              </a:defRPr>
            </a:lvl4pPr>
            <a:lvl5pPr>
              <a:defRPr>
                <a:latin typeface="Euphemia" charset="0"/>
                <a:ea typeface="Euphemia" charset="0"/>
                <a:cs typeface="Euphemia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Euphemia" charset="0"/>
                <a:ea typeface="Euphemia" charset="0"/>
                <a:cs typeface="Euphem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Euphemia" charset="0"/>
                <a:ea typeface="Euphemia" charset="0"/>
                <a:cs typeface="Euphemia" charset="0"/>
              </a:defRPr>
            </a:lvl1pPr>
            <a:lvl2pPr>
              <a:defRPr>
                <a:latin typeface="Euphemia" charset="0"/>
                <a:ea typeface="Euphemia" charset="0"/>
                <a:cs typeface="Euphemia" charset="0"/>
              </a:defRPr>
            </a:lvl2pPr>
            <a:lvl3pPr>
              <a:defRPr>
                <a:latin typeface="Euphemia" charset="0"/>
                <a:ea typeface="Euphemia" charset="0"/>
                <a:cs typeface="Euphemia" charset="0"/>
              </a:defRPr>
            </a:lvl3pPr>
            <a:lvl4pPr>
              <a:defRPr>
                <a:latin typeface="Euphemia" charset="0"/>
                <a:ea typeface="Euphemia" charset="0"/>
                <a:cs typeface="Euphemia" charset="0"/>
              </a:defRPr>
            </a:lvl4pPr>
            <a:lvl5pPr>
              <a:defRPr>
                <a:latin typeface="Euphemia" charset="0"/>
                <a:ea typeface="Euphemia" charset="0"/>
                <a:cs typeface="Euphemia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3BCB-B4FE-E44A-9EFF-A799FF51957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3BCB-B4FE-E44A-9EFF-A799FF51957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3BCB-B4FE-E44A-9EFF-A799FF519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108" y="457200"/>
            <a:ext cx="4437917" cy="1600200"/>
          </a:xfrm>
        </p:spPr>
        <p:txBody>
          <a:bodyPr anchor="b"/>
          <a:lstStyle>
            <a:lvl1pPr>
              <a:defRPr sz="3200"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Euphemia" charset="0"/>
                <a:ea typeface="Euphemia" charset="0"/>
                <a:cs typeface="Euphemia" charset="0"/>
              </a:defRPr>
            </a:lvl1pPr>
            <a:lvl2pPr>
              <a:defRPr sz="2800">
                <a:latin typeface="Euphemia" charset="0"/>
                <a:ea typeface="Euphemia" charset="0"/>
                <a:cs typeface="Euphemia" charset="0"/>
              </a:defRPr>
            </a:lvl2pPr>
            <a:lvl3pPr>
              <a:defRPr sz="2400">
                <a:latin typeface="Euphemia" charset="0"/>
                <a:ea typeface="Euphemia" charset="0"/>
                <a:cs typeface="Euphemia" charset="0"/>
              </a:defRPr>
            </a:lvl3pPr>
            <a:lvl4pPr>
              <a:defRPr sz="2000">
                <a:latin typeface="Euphemia" charset="0"/>
                <a:ea typeface="Euphemia" charset="0"/>
                <a:cs typeface="Euphemia" charset="0"/>
              </a:defRPr>
            </a:lvl4pPr>
            <a:lvl5pPr>
              <a:defRPr sz="2000">
                <a:latin typeface="Euphemia" charset="0"/>
                <a:ea typeface="Euphemia" charset="0"/>
                <a:cs typeface="Euphemia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34108" y="2057400"/>
            <a:ext cx="4437917" cy="3811588"/>
          </a:xfrm>
        </p:spPr>
        <p:txBody>
          <a:bodyPr/>
          <a:lstStyle>
            <a:lvl1pPr marL="0" indent="0">
              <a:buNone/>
              <a:defRPr sz="1600">
                <a:latin typeface="Euphemia" charset="0"/>
                <a:ea typeface="Euphemia" charset="0"/>
                <a:cs typeface="Euphem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3BCB-B4FE-E44A-9EFF-A799FF51957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108" y="457200"/>
            <a:ext cx="4437917" cy="1600200"/>
          </a:xfrm>
        </p:spPr>
        <p:txBody>
          <a:bodyPr anchor="b"/>
          <a:lstStyle>
            <a:lvl1pPr>
              <a:defRPr sz="3200">
                <a:latin typeface="Euphemia" charset="0"/>
                <a:ea typeface="Euphemia" charset="0"/>
                <a:cs typeface="Euphemia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Euphemia" charset="0"/>
                <a:ea typeface="Euphemia" charset="0"/>
                <a:cs typeface="Euphem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34108" y="2057400"/>
            <a:ext cx="4437917" cy="3811588"/>
          </a:xfrm>
        </p:spPr>
        <p:txBody>
          <a:bodyPr/>
          <a:lstStyle>
            <a:lvl1pPr marL="0" indent="0">
              <a:buNone/>
              <a:defRPr sz="1600">
                <a:latin typeface="Euphemia" charset="0"/>
                <a:ea typeface="Euphemia" charset="0"/>
                <a:cs typeface="Euphem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76-299C-7E4D-87A8-EAED9A44478C}" type="datetimeFigureOut">
              <a:rPr lang="nl-NL" smtClean="0"/>
              <a:t>31-3-2022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3BCB-B4FE-E44A-9EFF-A799FF519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4108" y="365125"/>
            <a:ext cx="10075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4109" y="1825625"/>
            <a:ext cx="100759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34108" y="6356350"/>
            <a:ext cx="209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fld id="{5AE22376-299C-7E4D-87A8-EAED9A44478C}" type="datetimeFigureOut">
              <a:rPr lang="nl-NL" smtClean="0"/>
              <a:pPr/>
              <a:t>31-3-2022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42138" y="6356350"/>
            <a:ext cx="434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491047" y="6356350"/>
            <a:ext cx="2919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phemia" charset="0"/>
                <a:ea typeface="Euphemia" charset="0"/>
                <a:cs typeface="Euphemia" charset="0"/>
              </a:defRPr>
            </a:lvl1pPr>
          </a:lstStyle>
          <a:p>
            <a:fld id="{FF5A3BCB-B4FE-E44A-9EFF-A799FF51957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5000">
        <p159:morph option="byObject"/>
      </p:transition>
    </mc:Choice>
    <mc:Fallback xmlns="">
      <p:transition advClick="0" advTm="4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EA9CA"/>
          </a:solidFill>
          <a:latin typeface="Euphemia" charset="0"/>
          <a:ea typeface="Euphemia" charset="0"/>
          <a:cs typeface="Euphem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Euphemia" charset="0"/>
          <a:ea typeface="Euphemia" charset="0"/>
          <a:cs typeface="Euphem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Euphemia" charset="0"/>
          <a:ea typeface="Euphemia" charset="0"/>
          <a:cs typeface="Euphem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Euphemia" charset="0"/>
          <a:ea typeface="Euphemia" charset="0"/>
          <a:cs typeface="Euphem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Euphemia" charset="0"/>
          <a:ea typeface="Euphemia" charset="0"/>
          <a:cs typeface="Euphem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Euphemia" charset="0"/>
          <a:ea typeface="Euphemia" charset="0"/>
          <a:cs typeface="Euphem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707840"/>
            <a:ext cx="12192000" cy="2387600"/>
          </a:xfrm>
        </p:spPr>
        <p:txBody>
          <a:bodyPr numCol="1" anchor="t">
            <a:normAutofit/>
          </a:bodyPr>
          <a:lstStyle/>
          <a:p>
            <a:r>
              <a:rPr lang="nl-NL" dirty="0"/>
              <a:t>Tongerlo</a:t>
            </a:r>
            <a:br>
              <a:rPr lang="nl-NL" dirty="0"/>
            </a:br>
            <a:endParaRPr lang="nl-NL" sz="3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096283"/>
            <a:ext cx="9144000" cy="165576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Sint-Pieterskerk Tongerlo | Bree">
            <a:extLst>
              <a:ext uri="{FF2B5EF4-FFF2-40B4-BE49-F238E27FC236}">
                <a16:creationId xmlns:a16="http://schemas.microsoft.com/office/drawing/2014/main" id="{3B24A900-3271-4CFB-8A5A-F027DE80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07" y="2011680"/>
            <a:ext cx="6696185" cy="445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FA8B5-FCB8-443C-9887-3DC3A945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Tongerlo - vandaag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BF6592-A742-4F48-862F-4C750B13B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7" y="1535073"/>
            <a:ext cx="5644239" cy="3446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6980B3B-8D9B-4A60-907C-42B2F92C7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9" y="174845"/>
            <a:ext cx="4900729" cy="318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CDE6BAC-3F28-48BA-9DD2-695E1DEB8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358" y="3554065"/>
            <a:ext cx="4900729" cy="31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3C018ED-1D7B-4DC3-8410-69CFB4D547F4}"/>
              </a:ext>
            </a:extLst>
          </p:cNvPr>
          <p:cNvSpPr txBox="1"/>
          <p:nvPr/>
        </p:nvSpPr>
        <p:spPr>
          <a:xfrm>
            <a:off x="430427" y="5383763"/>
            <a:ext cx="52463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>
                <a:latin typeface="Euphemia" panose="020B0503040102020104" pitchFamily="34" charset="0"/>
              </a:rPr>
              <a:t>Versteend, geen publiek groen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>
                <a:latin typeface="Euphemia" panose="020B0503040102020104" pitchFamily="34" charset="0"/>
              </a:rPr>
              <a:t>Weinig ruimte voor actief verkeer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>
              <a:latin typeface="Euphemia" panose="020B0503040102020104" pitchFamily="34" charset="0"/>
            </a:endParaRP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6758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20000">
        <p159:morph option="byObject"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FC778-BB84-4198-82F0-C975352A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8" y="365125"/>
            <a:ext cx="10075985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Projectbeschrijving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012CC1-EF27-4BDA-BA5E-1C30D9BB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4892"/>
            <a:ext cx="5181600" cy="3329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D8255-1B7A-40EF-BF4E-74EDD90D0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594" y="2005822"/>
            <a:ext cx="5181600" cy="3990943"/>
          </a:xfrm>
        </p:spPr>
        <p:txBody>
          <a:bodyPr>
            <a:normAutofit lnSpcReduction="10000"/>
          </a:bodyPr>
          <a:lstStyle/>
          <a:p>
            <a:r>
              <a:rPr lang="nl-NL" sz="2200" dirty="0">
                <a:solidFill>
                  <a:schemeClr val="tx1"/>
                </a:solidFill>
              </a:rPr>
              <a:t>Herinrichting straatprofielen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Ruimte voor actief verkeer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Aandacht voor verkeersveiligheid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Aandacht voor verblijfsfunctie</a:t>
            </a:r>
          </a:p>
          <a:p>
            <a:pPr marL="457200" lvl="1" indent="0">
              <a:buNone/>
            </a:pPr>
            <a:endParaRPr lang="nl-NL" sz="2200" dirty="0">
              <a:solidFill>
                <a:schemeClr val="tx1"/>
              </a:solidFill>
            </a:endParaRPr>
          </a:p>
          <a:p>
            <a:r>
              <a:rPr lang="nl-NL" sz="2200" dirty="0">
                <a:solidFill>
                  <a:schemeClr val="tx1"/>
                </a:solidFill>
              </a:rPr>
              <a:t>Ruimte voor groen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Private voortuinen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Publiek groen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Verblijfsruimte</a:t>
            </a:r>
          </a:p>
          <a:p>
            <a:pPr lvl="2"/>
            <a:r>
              <a:rPr lang="nl-NL" sz="1800" dirty="0">
                <a:solidFill>
                  <a:schemeClr val="tx1"/>
                </a:solidFill>
              </a:rPr>
              <a:t>Zithoeken</a:t>
            </a:r>
          </a:p>
          <a:p>
            <a:pPr lvl="2"/>
            <a:r>
              <a:rPr lang="nl-NL" sz="1800" dirty="0">
                <a:solidFill>
                  <a:schemeClr val="tx1"/>
                </a:solidFill>
              </a:rPr>
              <a:t>Speeltoestellen</a:t>
            </a:r>
          </a:p>
          <a:p>
            <a:pPr lvl="2"/>
            <a:r>
              <a:rPr lang="nl-NL" sz="18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14A1DC3-AB7C-4418-A811-FA9ECF475C2D}"/>
              </a:ext>
            </a:extLst>
          </p:cNvPr>
          <p:cNvSpPr txBox="1"/>
          <p:nvPr/>
        </p:nvSpPr>
        <p:spPr>
          <a:xfrm>
            <a:off x="749806" y="570407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Projectgebied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91090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40000">
        <p159:morph option="byObject"/>
      </p:transition>
    </mc:Choice>
    <mc:Fallback xmlns="">
      <p:transition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64480CF-979F-4D86-8156-30FE5716C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8" y="3910253"/>
            <a:ext cx="3674567" cy="2787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F77A8F-08A3-4AAE-A242-0A159ED7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Tongerlo - toekomst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C70A34-F66A-4E44-981C-473BF2AA9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564061"/>
            <a:ext cx="5476597" cy="2225588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dirty="0">
                <a:effectLst/>
                <a:latin typeface="Euphemia" panose="020B0503040102020104" pitchFamily="34" charset="0"/>
                <a:ea typeface="Times New Roman" panose="02020603050405020304" pitchFamily="18" charset="0"/>
              </a:rPr>
              <a:t>Typische, gezellige dorpssfeer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dirty="0">
                <a:effectLst/>
                <a:latin typeface="Euphemia" panose="020B0503040102020104" pitchFamily="34" charset="0"/>
                <a:ea typeface="Times New Roman" panose="02020603050405020304" pitchFamily="18" charset="0"/>
              </a:rPr>
              <a:t>Verbinding met het water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dirty="0">
                <a:latin typeface="Euphemia" panose="020B0503040102020104" pitchFamily="34" charset="0"/>
                <a:ea typeface="Calibri" panose="020F0502020204030204" pitchFamily="34" charset="0"/>
              </a:rPr>
              <a:t>Verbinding tussen publieke ruimtes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dirty="0">
                <a:latin typeface="Euphemia" panose="020B0503040102020104" pitchFamily="34" charset="0"/>
                <a:ea typeface="Calibri" panose="020F0502020204030204" pitchFamily="34" charset="0"/>
              </a:rPr>
              <a:t>Kwalitatief groen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dirty="0">
                <a:effectLst/>
                <a:latin typeface="Euphemia" panose="020B0503040102020104" pitchFamily="34" charset="0"/>
                <a:ea typeface="Times New Roman" panose="02020603050405020304" pitchFamily="18" charset="0"/>
              </a:rPr>
              <a:t>Toeristische aantrekkingskracht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BE" sz="1800" dirty="0">
              <a:latin typeface="Euphemia" panose="020B05030401020201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l-BE" sz="1800" dirty="0">
                <a:effectLst/>
                <a:latin typeface="Euphemia" panose="020B0503040102020104" pitchFamily="34" charset="0"/>
                <a:ea typeface="Times New Roman" panose="02020603050405020304" pitchFamily="18" charset="0"/>
              </a:rPr>
              <a:t>Je </a:t>
            </a:r>
            <a:r>
              <a:rPr lang="nl-BE" sz="1800" dirty="0">
                <a:latin typeface="Euphemia" panose="020B0503040102020104" pitchFamily="34" charset="0"/>
                <a:ea typeface="Times New Roman" panose="02020603050405020304" pitchFamily="18" charset="0"/>
              </a:rPr>
              <a:t>passeert niet door Tongerlo, je beleeft het en verblijft er. </a:t>
            </a:r>
            <a:endParaRPr lang="nl-BE" sz="1800" dirty="0">
              <a:effectLst/>
              <a:latin typeface="Euphemia" panose="020B05030401020201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A006A43-C3E0-4B54-A9FC-87C44A2D6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486" y="3851492"/>
            <a:ext cx="4369956" cy="2787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4237A8-3ABA-4F22-B7DE-2130B8973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810" y="4075097"/>
            <a:ext cx="3729752" cy="2337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e 4 mooiste fietstochten in en rondom Hattem - Visit Hanzesteden">
            <a:extLst>
              <a:ext uri="{FF2B5EF4-FFF2-40B4-BE49-F238E27FC236}">
                <a16:creationId xmlns:a16="http://schemas.microsoft.com/office/drawing/2014/main" id="{D10F8FB0-CA00-4EBB-B58F-65E20023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762000"/>
            <a:ext cx="5334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20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35000">
        <p159:morph option="byObject"/>
      </p:transition>
    </mc:Choice>
    <mc:Fallback xmlns="">
      <p:transition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ngerlo - Heemkunde Bree">
            <a:extLst>
              <a:ext uri="{FF2B5EF4-FFF2-40B4-BE49-F238E27FC236}">
                <a16:creationId xmlns:a16="http://schemas.microsoft.com/office/drawing/2014/main" id="{DCA9DDC9-B758-46AE-B8C8-2A6FA4D6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65100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43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50" advClick="0" advTm="15000">
        <p159:morph option="byObject"/>
      </p:transition>
    </mc:Choice>
    <mc:Fallback xmlns="">
      <p:transition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6C52783-29AF-4356-8BEA-33C6632FD12E}" vid="{CE5734AC-7D3E-4A5C-85A8-4D801C0FA8A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B2ACE6902B944A9B49AE8A0391526" ma:contentTypeVersion="10" ma:contentTypeDescription="Een nieuw document maken." ma:contentTypeScope="" ma:versionID="31cb7dc19301cfe2f86bc5c02dac8edf">
  <xsd:schema xmlns:xsd="http://www.w3.org/2001/XMLSchema" xmlns:xs="http://www.w3.org/2001/XMLSchema" xmlns:p="http://schemas.microsoft.com/office/2006/metadata/properties" xmlns:ns3="223cb67c-c236-4409-8f72-0822534d7c4e" xmlns:ns4="54ef7cd4-af4b-4bab-82b4-4710b72e3f51" targetNamespace="http://schemas.microsoft.com/office/2006/metadata/properties" ma:root="true" ma:fieldsID="4bff11c3ee84fc8826a48c65a7489ca2" ns3:_="" ns4:_="">
    <xsd:import namespace="223cb67c-c236-4409-8f72-0822534d7c4e"/>
    <xsd:import namespace="54ef7cd4-af4b-4bab-82b4-4710b72e3f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cb67c-c236-4409-8f72-0822534d7c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f7cd4-af4b-4bab-82b4-4710b72e3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91E2C-24E8-4602-B886-E3D4CC710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cb67c-c236-4409-8f72-0822534d7c4e"/>
    <ds:schemaRef ds:uri="54ef7cd4-af4b-4bab-82b4-4710b72e3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936B53-5E8A-487D-AA8E-BA82B908E3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D8EBA1-5524-4B6C-8BD7-7DF4ABAF6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7277</TotalTime>
  <Words>73</Words>
  <Application>Microsoft Office PowerPoint</Application>
  <PresentationFormat>Breedbeeld</PresentationFormat>
  <Paragraphs>28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Euphemia</vt:lpstr>
      <vt:lpstr>Symbol</vt:lpstr>
      <vt:lpstr>Office-thema</vt:lpstr>
      <vt:lpstr>Tongerlo </vt:lpstr>
      <vt:lpstr>Tongerlo - vandaag</vt:lpstr>
      <vt:lpstr>Projectbeschrijving</vt:lpstr>
      <vt:lpstr>Tongerlo - toekomst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Practicum ontwerp &amp; beheer openbare ruimte</dc:title>
  <dc:creator>Lander Savelkoul</dc:creator>
  <cp:lastModifiedBy>Lander Savelkoul</cp:lastModifiedBy>
  <cp:revision>30</cp:revision>
  <dcterms:created xsi:type="dcterms:W3CDTF">2020-12-12T15:57:06Z</dcterms:created>
  <dcterms:modified xsi:type="dcterms:W3CDTF">2022-03-31T10:59:54Z</dcterms:modified>
</cp:coreProperties>
</file>