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sldIdLst>
    <p:sldId id="256" r:id="rId5"/>
    <p:sldId id="321" r:id="rId6"/>
    <p:sldId id="323" r:id="rId7"/>
    <p:sldId id="325" r:id="rId8"/>
    <p:sldId id="320" r:id="rId9"/>
    <p:sldId id="326" r:id="rId10"/>
    <p:sldId id="301" r:id="rId11"/>
    <p:sldId id="268" r:id="rId12"/>
    <p:sldId id="311" r:id="rId13"/>
    <p:sldId id="273" r:id="rId14"/>
    <p:sldId id="381" r:id="rId15"/>
    <p:sldId id="382" r:id="rId16"/>
    <p:sldId id="383" r:id="rId17"/>
    <p:sldId id="274" r:id="rId18"/>
    <p:sldId id="275" r:id="rId19"/>
    <p:sldId id="319" r:id="rId20"/>
    <p:sldId id="363" r:id="rId21"/>
    <p:sldId id="356" r:id="rId22"/>
    <p:sldId id="379" r:id="rId23"/>
    <p:sldId id="336" r:id="rId24"/>
    <p:sldId id="342" r:id="rId25"/>
    <p:sldId id="380" r:id="rId26"/>
    <p:sldId id="290" r:id="rId27"/>
    <p:sldId id="315" r:id="rId28"/>
    <p:sldId id="384" r:id="rId29"/>
    <p:sldId id="291" r:id="rId30"/>
    <p:sldId id="293" r:id="rId31"/>
    <p:sldId id="294" r:id="rId32"/>
    <p:sldId id="299" r:id="rId3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A9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BFA5C1-11A6-49DB-9818-7E22F3CF6D31}" v="21" dt="2022-01-03T15:29:17.52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AF606853-7671-496A-8E4F-DF71F8EC918B}" styleName="Stijl, donker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ijl, donker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125" autoAdjust="0"/>
  </p:normalViewPr>
  <p:slideViewPr>
    <p:cSldViewPr snapToGrid="0" snapToObjects="1">
      <p:cViewPr varScale="1">
        <p:scale>
          <a:sx n="107" d="100"/>
          <a:sy n="107" d="100"/>
        </p:scale>
        <p:origin x="69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364CD0-9864-49E5-B7AC-1D756CF2171D}" type="datetimeFigureOut">
              <a:rPr lang="nl-BE" smtClean="0"/>
              <a:t>24/03/2022</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24D01-E543-46F5-8655-6537D821109E}" type="slidenum">
              <a:rPr lang="nl-BE" smtClean="0"/>
              <a:t>‹nr.›</a:t>
            </a:fld>
            <a:endParaRPr lang="nl-BE"/>
          </a:p>
        </p:txBody>
      </p:sp>
    </p:spTree>
    <p:extLst>
      <p:ext uri="{BB962C8B-B14F-4D97-AF65-F5344CB8AC3E}">
        <p14:creationId xmlns:p14="http://schemas.microsoft.com/office/powerpoint/2010/main" val="345913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F2A24D01-E543-46F5-8655-6537D821109E}" type="slidenum">
              <a:rPr lang="nl-BE" smtClean="0"/>
              <a:t>2</a:t>
            </a:fld>
            <a:endParaRPr lang="nl-BE"/>
          </a:p>
        </p:txBody>
      </p:sp>
    </p:spTree>
    <p:extLst>
      <p:ext uri="{BB962C8B-B14F-4D97-AF65-F5344CB8AC3E}">
        <p14:creationId xmlns:p14="http://schemas.microsoft.com/office/powerpoint/2010/main" val="734750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jdelijke aanduiding voor dia-afbeelding 1"/>
          <p:cNvSpPr>
            <a:spLocks noGrp="1" noRot="1" noChangeAspect="1" noTextEdit="1"/>
          </p:cNvSpPr>
          <p:nvPr>
            <p:ph type="sldImg"/>
          </p:nvPr>
        </p:nvSpPr>
        <p:spPr>
          <a:ln/>
        </p:spPr>
      </p:sp>
      <p:sp>
        <p:nvSpPr>
          <p:cNvPr id="64515"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BE">
              <a:latin typeface="Arial" panose="020B0604020202020204" pitchFamily="34" charset="0"/>
            </a:endParaRPr>
          </a:p>
        </p:txBody>
      </p:sp>
      <p:sp>
        <p:nvSpPr>
          <p:cNvPr id="64516" name="Tijdelijke aanduiding voor datum 3"/>
          <p:cNvSpPr>
            <a:spLocks noGrp="1"/>
          </p:cNvSpPr>
          <p:nvPr>
            <p:ph type="dt" sz="quarter" idx="1"/>
          </p:nvPr>
        </p:nvSpPr>
        <p:spPr>
          <a:xfrm>
            <a:off x="0" y="10242017"/>
            <a:ext cx="1195887" cy="5394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Verdana" panose="020B0604030504040204" pitchFamily="34" charset="0"/>
              </a:defRPr>
            </a:lvl1pPr>
            <a:lvl2pPr marL="742950" indent="-285750">
              <a:defRPr sz="1400">
                <a:solidFill>
                  <a:schemeClr val="tx1"/>
                </a:solidFill>
                <a:latin typeface="Verdana" panose="020B0604030504040204" pitchFamily="34" charset="0"/>
              </a:defRPr>
            </a:lvl2pPr>
            <a:lvl3pPr marL="1143000" indent="-228600">
              <a:defRPr sz="1400">
                <a:solidFill>
                  <a:schemeClr val="tx1"/>
                </a:solidFill>
                <a:latin typeface="Verdana" panose="020B0604030504040204" pitchFamily="34" charset="0"/>
              </a:defRPr>
            </a:lvl3pPr>
            <a:lvl4pPr marL="1600200" indent="-228600">
              <a:defRPr sz="1400">
                <a:solidFill>
                  <a:schemeClr val="tx1"/>
                </a:solidFill>
                <a:latin typeface="Verdana" panose="020B0604030504040204" pitchFamily="34" charset="0"/>
              </a:defRPr>
            </a:lvl4pPr>
            <a:lvl5pPr marL="2057400" indent="-228600">
              <a:defRPr sz="1400">
                <a:solidFill>
                  <a:schemeClr val="tx1"/>
                </a:solidFill>
                <a:latin typeface="Verdana" panose="020B0604030504040204" pitchFamily="34" charset="0"/>
              </a:defRPr>
            </a:lvl5pPr>
            <a:lvl6pPr marL="2514600" indent="-228600" eaLnBrk="0" fontAlgn="base" hangingPunct="0">
              <a:spcBef>
                <a:spcPct val="0"/>
              </a:spcBef>
              <a:spcAft>
                <a:spcPct val="0"/>
              </a:spcAft>
              <a:defRPr sz="1400">
                <a:solidFill>
                  <a:schemeClr val="tx1"/>
                </a:solidFill>
                <a:latin typeface="Verdana" panose="020B0604030504040204" pitchFamily="34" charset="0"/>
              </a:defRPr>
            </a:lvl6pPr>
            <a:lvl7pPr marL="2971800" indent="-228600" eaLnBrk="0" fontAlgn="base" hangingPunct="0">
              <a:spcBef>
                <a:spcPct val="0"/>
              </a:spcBef>
              <a:spcAft>
                <a:spcPct val="0"/>
              </a:spcAft>
              <a:defRPr sz="1400">
                <a:solidFill>
                  <a:schemeClr val="tx1"/>
                </a:solidFill>
                <a:latin typeface="Verdana" panose="020B0604030504040204" pitchFamily="34" charset="0"/>
              </a:defRPr>
            </a:lvl7pPr>
            <a:lvl8pPr marL="3429000" indent="-228600" eaLnBrk="0" fontAlgn="base" hangingPunct="0">
              <a:spcBef>
                <a:spcPct val="0"/>
              </a:spcBef>
              <a:spcAft>
                <a:spcPct val="0"/>
              </a:spcAft>
              <a:defRPr sz="1400">
                <a:solidFill>
                  <a:schemeClr val="tx1"/>
                </a:solidFill>
                <a:latin typeface="Verdana" panose="020B0604030504040204" pitchFamily="34" charset="0"/>
              </a:defRPr>
            </a:lvl8pPr>
            <a:lvl9pPr marL="3886200" indent="-228600" eaLnBrk="0" fontAlgn="base" hangingPunct="0">
              <a:spcBef>
                <a:spcPct val="0"/>
              </a:spcBef>
              <a:spcAft>
                <a:spcPct val="0"/>
              </a:spcAft>
              <a:defRPr sz="1400">
                <a:solidFill>
                  <a:schemeClr val="tx1"/>
                </a:solidFill>
                <a:latin typeface="Verdana" panose="020B0604030504040204" pitchFamily="34" charset="0"/>
              </a:defRPr>
            </a:lvl9pPr>
          </a:lstStyle>
          <a:p>
            <a:pPr defTabSz="914400"/>
            <a:fld id="{D802A61B-4C98-418B-9D41-2C8FB94EBA4F}" type="datetime1">
              <a:rPr lang="en-US" altLang="nl-BE" sz="700" smtClean="0">
                <a:latin typeface="Arial" panose="020B0604020202020204" pitchFamily="34" charset="0"/>
              </a:rPr>
              <a:pPr defTabSz="914400"/>
              <a:t>3/24/2022</a:t>
            </a:fld>
            <a:endParaRPr lang="en-US" altLang="nl-BE" sz="700">
              <a:latin typeface="Arial" panose="020B0604020202020204" pitchFamily="34" charset="0"/>
            </a:endParaRPr>
          </a:p>
        </p:txBody>
      </p:sp>
      <p:sp>
        <p:nvSpPr>
          <p:cNvPr id="64517" name="Tijdelijke aanduiding voor dianumm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Verdana" panose="020B0604030504040204" pitchFamily="34" charset="0"/>
              </a:defRPr>
            </a:lvl1pPr>
            <a:lvl2pPr marL="742950" indent="-285750">
              <a:defRPr sz="1400">
                <a:solidFill>
                  <a:schemeClr val="tx1"/>
                </a:solidFill>
                <a:latin typeface="Verdana" panose="020B0604030504040204" pitchFamily="34" charset="0"/>
              </a:defRPr>
            </a:lvl2pPr>
            <a:lvl3pPr marL="1143000" indent="-228600">
              <a:defRPr sz="1400">
                <a:solidFill>
                  <a:schemeClr val="tx1"/>
                </a:solidFill>
                <a:latin typeface="Verdana" panose="020B0604030504040204" pitchFamily="34" charset="0"/>
              </a:defRPr>
            </a:lvl3pPr>
            <a:lvl4pPr marL="1600200" indent="-228600">
              <a:defRPr sz="1400">
                <a:solidFill>
                  <a:schemeClr val="tx1"/>
                </a:solidFill>
                <a:latin typeface="Verdana" panose="020B0604030504040204" pitchFamily="34" charset="0"/>
              </a:defRPr>
            </a:lvl4pPr>
            <a:lvl5pPr marL="2057400" indent="-228600">
              <a:defRPr sz="1400">
                <a:solidFill>
                  <a:schemeClr val="tx1"/>
                </a:solidFill>
                <a:latin typeface="Verdana" panose="020B0604030504040204" pitchFamily="34" charset="0"/>
              </a:defRPr>
            </a:lvl5pPr>
            <a:lvl6pPr marL="2514600" indent="-228600" eaLnBrk="0" fontAlgn="base" hangingPunct="0">
              <a:spcBef>
                <a:spcPct val="0"/>
              </a:spcBef>
              <a:spcAft>
                <a:spcPct val="0"/>
              </a:spcAft>
              <a:defRPr sz="1400">
                <a:solidFill>
                  <a:schemeClr val="tx1"/>
                </a:solidFill>
                <a:latin typeface="Verdana" panose="020B0604030504040204" pitchFamily="34" charset="0"/>
              </a:defRPr>
            </a:lvl6pPr>
            <a:lvl7pPr marL="2971800" indent="-228600" eaLnBrk="0" fontAlgn="base" hangingPunct="0">
              <a:spcBef>
                <a:spcPct val="0"/>
              </a:spcBef>
              <a:spcAft>
                <a:spcPct val="0"/>
              </a:spcAft>
              <a:defRPr sz="1400">
                <a:solidFill>
                  <a:schemeClr val="tx1"/>
                </a:solidFill>
                <a:latin typeface="Verdana" panose="020B0604030504040204" pitchFamily="34" charset="0"/>
              </a:defRPr>
            </a:lvl7pPr>
            <a:lvl8pPr marL="3429000" indent="-228600" eaLnBrk="0" fontAlgn="base" hangingPunct="0">
              <a:spcBef>
                <a:spcPct val="0"/>
              </a:spcBef>
              <a:spcAft>
                <a:spcPct val="0"/>
              </a:spcAft>
              <a:defRPr sz="1400">
                <a:solidFill>
                  <a:schemeClr val="tx1"/>
                </a:solidFill>
                <a:latin typeface="Verdana" panose="020B0604030504040204" pitchFamily="34" charset="0"/>
              </a:defRPr>
            </a:lvl8pPr>
            <a:lvl9pPr marL="3886200" indent="-228600" eaLnBrk="0" fontAlgn="base" hangingPunct="0">
              <a:spcBef>
                <a:spcPct val="0"/>
              </a:spcBef>
              <a:spcAft>
                <a:spcPct val="0"/>
              </a:spcAft>
              <a:defRPr sz="1400">
                <a:solidFill>
                  <a:schemeClr val="tx1"/>
                </a:solidFill>
                <a:latin typeface="Verdana" panose="020B0604030504040204" pitchFamily="34" charset="0"/>
              </a:defRPr>
            </a:lvl9pPr>
          </a:lstStyle>
          <a:p>
            <a:fld id="{9EBB66FD-F463-40C4-8F6B-3A169BDC9684}" type="slidenum">
              <a:rPr lang="en-US" altLang="nl-BE" sz="700" smtClean="0">
                <a:latin typeface="Arial" panose="020B0604020202020204" pitchFamily="34" charset="0"/>
              </a:rPr>
              <a:pPr/>
              <a:t>21</a:t>
            </a:fld>
            <a:endParaRPr lang="en-US" altLang="nl-BE" sz="700">
              <a:latin typeface="Arial" panose="020B0604020202020204" pitchFamily="34" charset="0"/>
            </a:endParaRPr>
          </a:p>
        </p:txBody>
      </p:sp>
    </p:spTree>
    <p:extLst>
      <p:ext uri="{BB962C8B-B14F-4D97-AF65-F5344CB8AC3E}">
        <p14:creationId xmlns:p14="http://schemas.microsoft.com/office/powerpoint/2010/main" val="40144957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1524000" y="1122363"/>
            <a:ext cx="9144000" cy="2387600"/>
          </a:xfrm>
        </p:spPr>
        <p:txBody>
          <a:bodyPr anchor="b"/>
          <a:lstStyle>
            <a:lvl1pPr algn="ctr">
              <a:defRPr sz="6000">
                <a:solidFill>
                  <a:schemeClr val="bg1"/>
                </a:solidFill>
                <a:latin typeface="Euphemia" charset="0"/>
                <a:ea typeface="Euphemia" charset="0"/>
                <a:cs typeface="Euphemia" charset="0"/>
              </a:defRPr>
            </a:lvl1pPr>
          </a:lstStyle>
          <a:p>
            <a:r>
              <a:rPr lang="nl-NL"/>
              <a:t>Klik om stijl te bewerken</a:t>
            </a:r>
            <a:endParaRPr lang="nl-NL" dirty="0"/>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Euphemia" charset="0"/>
                <a:ea typeface="Euphemia" charset="0"/>
                <a:cs typeface="Euphem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4" name="Tijdelijke aanduiding voor datum 3"/>
          <p:cNvSpPr>
            <a:spLocks noGrp="1"/>
          </p:cNvSpPr>
          <p:nvPr>
            <p:ph type="dt" sz="half" idx="10"/>
          </p:nvPr>
        </p:nvSpPr>
        <p:spPr>
          <a:xfrm>
            <a:off x="1524000" y="6356350"/>
            <a:ext cx="2057400" cy="365125"/>
          </a:xfrm>
        </p:spPr>
        <p:txBody>
          <a:bodyPr/>
          <a:lstStyle>
            <a:lvl1pPr>
              <a:defRPr>
                <a:solidFill>
                  <a:schemeClr val="bg1"/>
                </a:solidFill>
                <a:latin typeface="Euphemia" charset="0"/>
                <a:ea typeface="Euphemia" charset="0"/>
                <a:cs typeface="Euphemia" charset="0"/>
              </a:defRPr>
            </a:lvl1pPr>
          </a:lstStyle>
          <a:p>
            <a:fld id="{5AE22376-299C-7E4D-87A8-EAED9A44478C}" type="datetimeFigureOut">
              <a:rPr lang="nl-NL" smtClean="0"/>
              <a:pPr/>
              <a:t>24-3-2022</a:t>
            </a:fld>
            <a:endParaRPr lang="nl-NL" dirty="0"/>
          </a:p>
        </p:txBody>
      </p:sp>
      <p:sp>
        <p:nvSpPr>
          <p:cNvPr id="5" name="Tijdelijke aanduiding voor voettekst 4"/>
          <p:cNvSpPr>
            <a:spLocks noGrp="1"/>
          </p:cNvSpPr>
          <p:nvPr>
            <p:ph type="ftr" sz="quarter" idx="11"/>
          </p:nvPr>
        </p:nvSpPr>
        <p:spPr/>
        <p:txBody>
          <a:bodyPr/>
          <a:lstStyle>
            <a:lvl1pPr>
              <a:defRPr>
                <a:solidFill>
                  <a:schemeClr val="bg1"/>
                </a:solidFill>
                <a:latin typeface="Euphemia" charset="0"/>
                <a:ea typeface="Euphemia" charset="0"/>
                <a:cs typeface="Euphemia" charset="0"/>
              </a:defRPr>
            </a:lvl1pPr>
          </a:lstStyle>
          <a:p>
            <a:endParaRPr lang="nl-NL" dirty="0"/>
          </a:p>
        </p:txBody>
      </p:sp>
      <p:sp>
        <p:nvSpPr>
          <p:cNvPr id="6" name="Tijdelijke aanduiding voor dianummer 5"/>
          <p:cNvSpPr>
            <a:spLocks noGrp="1"/>
          </p:cNvSpPr>
          <p:nvPr>
            <p:ph type="sldNum" sz="quarter" idx="12"/>
          </p:nvPr>
        </p:nvSpPr>
        <p:spPr>
          <a:xfrm>
            <a:off x="8610600" y="6356350"/>
            <a:ext cx="1793789" cy="365125"/>
          </a:xfrm>
        </p:spPr>
        <p:txBody>
          <a:bodyPr/>
          <a:lstStyle>
            <a:lvl1pPr>
              <a:defRPr>
                <a:solidFill>
                  <a:schemeClr val="bg1"/>
                </a:solidFill>
                <a:latin typeface="Euphemia" charset="0"/>
                <a:ea typeface="Euphemia" charset="0"/>
                <a:cs typeface="Euphemia" charset="0"/>
              </a:defRPr>
            </a:lvl1pPr>
          </a:lstStyle>
          <a:p>
            <a:fld id="{FF5A3BCB-B4FE-E44A-9EFF-A799FF519579}" type="slidenum">
              <a:rPr lang="nl-NL" smtClean="0"/>
              <a:pPr/>
              <a:t>‹nr.›</a:t>
            </a:fld>
            <a:endParaRPr lang="nl-NL" dirty="0"/>
          </a:p>
        </p:txBody>
      </p:sp>
    </p:spTree>
    <p:extLst>
      <p:ext uri="{BB962C8B-B14F-4D97-AF65-F5344CB8AC3E}">
        <p14:creationId xmlns:p14="http://schemas.microsoft.com/office/powerpoint/2010/main" val="467279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50" advClick="0" advTm="45000">
        <p159:morph option="byObject"/>
      </p:transition>
    </mc:Choice>
    <mc:Fallback xmlns="">
      <p:transition advClick="0" advTm="4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Euphemia" charset="0"/>
                <a:ea typeface="Euphemia" charset="0"/>
                <a:cs typeface="Euphemia" charset="0"/>
              </a:defRPr>
            </a:lvl1pPr>
          </a:lstStyle>
          <a:p>
            <a:r>
              <a:rPr lang="nl-NL"/>
              <a:t>Klik om stijl te bewerken</a:t>
            </a:r>
            <a:endParaRPr lang="nl-NL" dirty="0"/>
          </a:p>
        </p:txBody>
      </p:sp>
      <p:sp>
        <p:nvSpPr>
          <p:cNvPr id="3" name="Tijdelijke aanduiding voor verticale tekst 2"/>
          <p:cNvSpPr>
            <a:spLocks noGrp="1"/>
          </p:cNvSpPr>
          <p:nvPr>
            <p:ph type="body" orient="vert" idx="1"/>
          </p:nvPr>
        </p:nvSpPr>
        <p:spPr/>
        <p:txBody>
          <a:bodyPr vert="eaVert"/>
          <a:lstStyle>
            <a:lvl1pPr>
              <a:defRPr>
                <a:latin typeface="Euphemia" charset="0"/>
                <a:ea typeface="Euphemia" charset="0"/>
                <a:cs typeface="Euphemia" charset="0"/>
              </a:defRPr>
            </a:lvl1pPr>
            <a:lvl2pPr>
              <a:defRPr>
                <a:latin typeface="Euphemia" charset="0"/>
                <a:ea typeface="Euphemia" charset="0"/>
                <a:cs typeface="Euphemia" charset="0"/>
              </a:defRPr>
            </a:lvl2pPr>
            <a:lvl3pPr>
              <a:defRPr>
                <a:latin typeface="Euphemia" charset="0"/>
                <a:ea typeface="Euphemia" charset="0"/>
                <a:cs typeface="Euphemia" charset="0"/>
              </a:defRPr>
            </a:lvl3pPr>
            <a:lvl4pPr>
              <a:defRPr>
                <a:latin typeface="Euphemia" charset="0"/>
                <a:ea typeface="Euphemia" charset="0"/>
                <a:cs typeface="Euphemia" charset="0"/>
              </a:defRPr>
            </a:lvl4pPr>
            <a:lvl5pPr>
              <a:defRPr>
                <a:latin typeface="Euphemia" charset="0"/>
                <a:ea typeface="Euphemia" charset="0"/>
                <a:cs typeface="Euphemia"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fld id="{5AE22376-299C-7E4D-87A8-EAED9A44478C}" type="datetimeFigureOut">
              <a:rPr lang="nl-NL" smtClean="0"/>
              <a:t>24-3-2022</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FF5A3BCB-B4FE-E44A-9EFF-A799FF519579}" type="slidenum">
              <a:rPr lang="nl-NL" smtClean="0"/>
              <a:t>‹nr.›</a:t>
            </a:fld>
            <a:endParaRPr lang="nl-NL" dirty="0"/>
          </a:p>
        </p:txBody>
      </p:sp>
    </p:spTree>
    <p:extLst>
      <p:ext uri="{BB962C8B-B14F-4D97-AF65-F5344CB8AC3E}">
        <p14:creationId xmlns:p14="http://schemas.microsoft.com/office/powerpoint/2010/main" val="1109344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50" advClick="0" advTm="45000">
        <p159:morph option="byObject"/>
      </p:transition>
    </mc:Choice>
    <mc:Fallback xmlns="">
      <p:transition advClick="0" advTm="4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lvl1pPr>
              <a:defRPr>
                <a:latin typeface="Euphemia" charset="0"/>
                <a:ea typeface="Euphemia" charset="0"/>
                <a:cs typeface="Euphemia" charset="0"/>
              </a:defRPr>
            </a:lvl1pPr>
          </a:lstStyle>
          <a:p>
            <a:r>
              <a:rPr lang="nl-NL"/>
              <a:t>Klik om stijl te bewerken</a:t>
            </a:r>
            <a:endParaRPr lang="nl-NL" dirty="0"/>
          </a:p>
        </p:txBody>
      </p:sp>
      <p:sp>
        <p:nvSpPr>
          <p:cNvPr id="3" name="Tijdelijke aanduiding voor verticale tekst 2"/>
          <p:cNvSpPr>
            <a:spLocks noGrp="1"/>
          </p:cNvSpPr>
          <p:nvPr>
            <p:ph type="body" orient="vert" idx="1"/>
          </p:nvPr>
        </p:nvSpPr>
        <p:spPr>
          <a:xfrm>
            <a:off x="838200" y="365125"/>
            <a:ext cx="7734300" cy="5811838"/>
          </a:xfrm>
        </p:spPr>
        <p:txBody>
          <a:bodyPr vert="eaVert"/>
          <a:lstStyle>
            <a:lvl1pPr>
              <a:defRPr>
                <a:latin typeface="Euphemia" charset="0"/>
                <a:ea typeface="Euphemia" charset="0"/>
                <a:cs typeface="Euphemia" charset="0"/>
              </a:defRPr>
            </a:lvl1pPr>
            <a:lvl2pPr>
              <a:defRPr>
                <a:latin typeface="Euphemia" charset="0"/>
                <a:ea typeface="Euphemia" charset="0"/>
                <a:cs typeface="Euphemia" charset="0"/>
              </a:defRPr>
            </a:lvl2pPr>
            <a:lvl3pPr>
              <a:defRPr>
                <a:latin typeface="Euphemia" charset="0"/>
                <a:ea typeface="Euphemia" charset="0"/>
                <a:cs typeface="Euphemia" charset="0"/>
              </a:defRPr>
            </a:lvl3pPr>
            <a:lvl4pPr>
              <a:defRPr>
                <a:latin typeface="Euphemia" charset="0"/>
                <a:ea typeface="Euphemia" charset="0"/>
                <a:cs typeface="Euphemia" charset="0"/>
              </a:defRPr>
            </a:lvl4pPr>
            <a:lvl5pPr>
              <a:defRPr>
                <a:latin typeface="Euphemia" charset="0"/>
                <a:ea typeface="Euphemia" charset="0"/>
                <a:cs typeface="Euphemia"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fld id="{5AE22376-299C-7E4D-87A8-EAED9A44478C}" type="datetimeFigureOut">
              <a:rPr lang="nl-NL" smtClean="0"/>
              <a:t>24-3-2022</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FF5A3BCB-B4FE-E44A-9EFF-A799FF519579}" type="slidenum">
              <a:rPr lang="nl-NL" smtClean="0"/>
              <a:t>‹nr.›</a:t>
            </a:fld>
            <a:endParaRPr lang="nl-NL" dirty="0"/>
          </a:p>
        </p:txBody>
      </p:sp>
    </p:spTree>
    <p:extLst>
      <p:ext uri="{BB962C8B-B14F-4D97-AF65-F5344CB8AC3E}">
        <p14:creationId xmlns:p14="http://schemas.microsoft.com/office/powerpoint/2010/main" val="297332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50" advClick="0" advTm="45000">
        <p159:morph option="byObject"/>
      </p:transition>
    </mc:Choice>
    <mc:Fallback xmlns="">
      <p:transition advClick="0" advTm="4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scherm met baseline">
    <p:spTree>
      <p:nvGrpSpPr>
        <p:cNvPr id="1" name=""/>
        <p:cNvGrpSpPr/>
        <p:nvPr/>
      </p:nvGrpSpPr>
      <p:grpSpPr>
        <a:xfrm>
          <a:off x="0" y="0"/>
          <a:ext cx="0" cy="0"/>
          <a:chOff x="0" y="0"/>
          <a:chExt cx="0" cy="0"/>
        </a:xfrm>
      </p:grpSpPr>
      <p:sp>
        <p:nvSpPr>
          <p:cNvPr id="25" name="Tijdelijke aanduiding voor afbeelding 24">
            <a:extLst>
              <a:ext uri="{FF2B5EF4-FFF2-40B4-BE49-F238E27FC236}">
                <a16:creationId xmlns:a16="http://schemas.microsoft.com/office/drawing/2014/main" id="{A126839E-5817-2049-98D8-44B23D2919BF}"/>
              </a:ext>
            </a:extLst>
          </p:cNvPr>
          <p:cNvSpPr>
            <a:spLocks noGrp="1"/>
          </p:cNvSpPr>
          <p:nvPr>
            <p:ph type="pic" sz="quarter" idx="17"/>
          </p:nvPr>
        </p:nvSpPr>
        <p:spPr>
          <a:xfrm>
            <a:off x="4572000" y="-8342"/>
            <a:ext cx="7620000" cy="6866342"/>
          </a:xfrm>
          <a:solidFill>
            <a:schemeClr val="bg1">
              <a:lumMod val="95000"/>
            </a:schemeClr>
          </a:solidFill>
        </p:spPr>
        <p:txBody>
          <a:bodyPr lIns="3960000" tIns="864000" rIns="288000">
            <a:normAutofit/>
          </a:bodyPr>
          <a:lstStyle>
            <a:lvl1pPr marL="0" indent="0" algn="r">
              <a:buNone/>
              <a:defRPr sz="1800"/>
            </a:lvl1pPr>
          </a:lstStyle>
          <a:p>
            <a:r>
              <a:rPr lang="nl-NL"/>
              <a:t>Klik op het pictogram als u een afbeelding wilt toevoegen</a:t>
            </a:r>
            <a:endParaRPr lang="en-GB"/>
          </a:p>
        </p:txBody>
      </p:sp>
      <p:sp>
        <p:nvSpPr>
          <p:cNvPr id="21" name="Tijdelijke aanduiding voor tekst 20">
            <a:extLst>
              <a:ext uri="{FF2B5EF4-FFF2-40B4-BE49-F238E27FC236}">
                <a16:creationId xmlns:a16="http://schemas.microsoft.com/office/drawing/2014/main" id="{3732CAA9-DA9F-894E-BE79-09AE83D416B5}"/>
              </a:ext>
            </a:extLst>
          </p:cNvPr>
          <p:cNvSpPr>
            <a:spLocks noGrp="1" noChangeAspect="1"/>
          </p:cNvSpPr>
          <p:nvPr>
            <p:ph type="body" sz="quarter" idx="15" hasCustomPrompt="1"/>
          </p:nvPr>
        </p:nvSpPr>
        <p:spPr>
          <a:xfrm>
            <a:off x="5035200" y="5161290"/>
            <a:ext cx="7156800" cy="1382400"/>
          </a:xfrm>
          <a:blipFill>
            <a:blip r:embed="rId2"/>
            <a:stretch>
              <a:fillRect/>
            </a:stretch>
          </a:blipFill>
        </p:spPr>
        <p:txBody>
          <a:bodyPr>
            <a:normAutofit/>
          </a:bodyPr>
          <a:lstStyle>
            <a:lvl1pPr marL="0" indent="0">
              <a:buNone/>
              <a:defRPr sz="800"/>
            </a:lvl1pPr>
          </a:lstStyle>
          <a:p>
            <a:r>
              <a:rPr lang="en-GB" dirty="0"/>
              <a:t>       </a:t>
            </a:r>
          </a:p>
        </p:txBody>
      </p:sp>
      <p:sp>
        <p:nvSpPr>
          <p:cNvPr id="19" name="Tijdelijke aanduiding voor tekst 18">
            <a:extLst>
              <a:ext uri="{FF2B5EF4-FFF2-40B4-BE49-F238E27FC236}">
                <a16:creationId xmlns:a16="http://schemas.microsoft.com/office/drawing/2014/main" id="{C25ABE8E-F6EA-5240-BDFB-515939E5C99A}"/>
              </a:ext>
            </a:extLst>
          </p:cNvPr>
          <p:cNvSpPr>
            <a:spLocks noGrp="1" noChangeAspect="1"/>
          </p:cNvSpPr>
          <p:nvPr>
            <p:ph type="body" sz="quarter" idx="14" hasCustomPrompt="1"/>
          </p:nvPr>
        </p:nvSpPr>
        <p:spPr bwMode="invGray">
          <a:xfrm>
            <a:off x="-1" y="-7988"/>
            <a:ext cx="8193742" cy="6865988"/>
          </a:xfrm>
          <a:blipFill dpi="0" rotWithShape="1">
            <a:blip r:embed="rId3"/>
            <a:srcRect/>
            <a:stretch>
              <a:fillRect/>
            </a:stretch>
          </a:blipFill>
        </p:spPr>
        <p:txBody>
          <a:bodyPr>
            <a:normAutofit/>
          </a:bodyPr>
          <a:lstStyle>
            <a:lvl1pPr marL="0" indent="0">
              <a:buNone/>
              <a:defRPr sz="800"/>
            </a:lvl1pPr>
          </a:lstStyle>
          <a:p>
            <a:r>
              <a:rPr lang="en-GB" dirty="0"/>
              <a:t>         </a:t>
            </a:r>
          </a:p>
        </p:txBody>
      </p:sp>
      <p:sp>
        <p:nvSpPr>
          <p:cNvPr id="2" name="Titel 1">
            <a:extLst>
              <a:ext uri="{FF2B5EF4-FFF2-40B4-BE49-F238E27FC236}">
                <a16:creationId xmlns:a16="http://schemas.microsoft.com/office/drawing/2014/main" id="{EE6D1061-64E9-5540-9CFA-24FFAF166A2D}"/>
              </a:ext>
            </a:extLst>
          </p:cNvPr>
          <p:cNvSpPr>
            <a:spLocks noGrp="1"/>
          </p:cNvSpPr>
          <p:nvPr>
            <p:ph type="ctrTitle"/>
          </p:nvPr>
        </p:nvSpPr>
        <p:spPr>
          <a:xfrm>
            <a:off x="615474" y="666708"/>
            <a:ext cx="6268803" cy="1435361"/>
          </a:xfrm>
        </p:spPr>
        <p:txBody>
          <a:bodyPr anchor="t">
            <a:noAutofit/>
          </a:bodyPr>
          <a:lstStyle>
            <a:lvl1pPr algn="l">
              <a:defRPr sz="3600" b="1">
                <a:solidFill>
                  <a:schemeClr val="bg1"/>
                </a:solidFill>
                <a:latin typeface="+mn-lt"/>
              </a:defRPr>
            </a:lvl1pPr>
          </a:lstStyle>
          <a:p>
            <a:r>
              <a:rPr lang="nl-NL"/>
              <a:t>Klik om stijl te bewerken</a:t>
            </a:r>
            <a:endParaRPr lang="en-GB" dirty="0"/>
          </a:p>
        </p:txBody>
      </p:sp>
      <p:sp>
        <p:nvSpPr>
          <p:cNvPr id="3" name="Ondertitel 2">
            <a:extLst>
              <a:ext uri="{FF2B5EF4-FFF2-40B4-BE49-F238E27FC236}">
                <a16:creationId xmlns:a16="http://schemas.microsoft.com/office/drawing/2014/main" id="{855F344D-93E1-7C42-B2E1-C47F1A3BE182}"/>
              </a:ext>
            </a:extLst>
          </p:cNvPr>
          <p:cNvSpPr>
            <a:spLocks noGrp="1"/>
          </p:cNvSpPr>
          <p:nvPr>
            <p:ph type="subTitle" idx="1" hasCustomPrompt="1"/>
          </p:nvPr>
        </p:nvSpPr>
        <p:spPr>
          <a:xfrm>
            <a:off x="615474" y="2413357"/>
            <a:ext cx="6268803" cy="697705"/>
          </a:xfrm>
        </p:spPr>
        <p:txBody>
          <a:bodyPr>
            <a:noAutofit/>
          </a:bodyPr>
          <a:lstStyle>
            <a:lvl1pPr marL="0" indent="0" algn="l">
              <a:buNone/>
              <a:defRPr sz="2000">
                <a:solidFill>
                  <a:srgbClr val="B2D23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Ondertitel, naam (optioneel)</a:t>
            </a:r>
            <a:endParaRPr lang="en-GB" dirty="0"/>
          </a:p>
        </p:txBody>
      </p:sp>
      <p:sp>
        <p:nvSpPr>
          <p:cNvPr id="10" name="Tijdelijke aanduiding voor tekst 9">
            <a:extLst>
              <a:ext uri="{FF2B5EF4-FFF2-40B4-BE49-F238E27FC236}">
                <a16:creationId xmlns:a16="http://schemas.microsoft.com/office/drawing/2014/main" id="{19BBA377-9809-F54D-A108-1CC9B94842FE}"/>
              </a:ext>
            </a:extLst>
          </p:cNvPr>
          <p:cNvSpPr>
            <a:spLocks noGrp="1"/>
          </p:cNvSpPr>
          <p:nvPr>
            <p:ph type="body" sz="quarter" idx="13" hasCustomPrompt="1"/>
          </p:nvPr>
        </p:nvSpPr>
        <p:spPr>
          <a:xfrm>
            <a:off x="615474" y="3429000"/>
            <a:ext cx="4576762" cy="1027113"/>
          </a:xfrm>
        </p:spPr>
        <p:txBody>
          <a:bodyPr>
            <a:noAutofit/>
          </a:bodyPr>
          <a:lstStyle>
            <a:lvl1pPr marL="0" indent="0">
              <a:buNone/>
              <a:defRPr sz="2000">
                <a:solidFill>
                  <a:schemeClr val="accent2"/>
                </a:solidFill>
              </a:defRPr>
            </a:lvl1pPr>
          </a:lstStyle>
          <a:p>
            <a:r>
              <a:rPr lang="nl-NL" dirty="0"/>
              <a:t>Datum</a:t>
            </a:r>
          </a:p>
          <a:p>
            <a:r>
              <a:rPr lang="nl-NL" dirty="0"/>
              <a:t>
</a:t>
            </a:r>
            <a:endParaRPr lang="en-GB" dirty="0"/>
          </a:p>
        </p:txBody>
      </p:sp>
      <p:sp>
        <p:nvSpPr>
          <p:cNvPr id="26" name="Tijdelijke aanduiding voor tekst 22">
            <a:extLst>
              <a:ext uri="{FF2B5EF4-FFF2-40B4-BE49-F238E27FC236}">
                <a16:creationId xmlns:a16="http://schemas.microsoft.com/office/drawing/2014/main" id="{1DAE7926-EA7F-6242-954A-39B55F6597E5}"/>
              </a:ext>
            </a:extLst>
          </p:cNvPr>
          <p:cNvSpPr>
            <a:spLocks noGrp="1" noChangeAspect="1"/>
          </p:cNvSpPr>
          <p:nvPr>
            <p:ph type="body" sz="quarter" idx="16" hasCustomPrompt="1"/>
          </p:nvPr>
        </p:nvSpPr>
        <p:spPr>
          <a:xfrm>
            <a:off x="705119" y="5658454"/>
            <a:ext cx="2196000" cy="850399"/>
          </a:xfrm>
          <a:blipFill>
            <a:blip r:embed="rId4"/>
            <a:stretch>
              <a:fillRect/>
            </a:stretch>
          </a:blipFill>
        </p:spPr>
        <p:txBody>
          <a:bodyPr>
            <a:normAutofit/>
          </a:bodyPr>
          <a:lstStyle>
            <a:lvl1pPr marL="0" indent="0">
              <a:buNone/>
              <a:defRPr sz="800"/>
            </a:lvl1pPr>
          </a:lstStyle>
          <a:p>
            <a:r>
              <a:rPr lang="en-GB" sz="800" dirty="0"/>
              <a:t>           </a:t>
            </a:r>
            <a:endParaRPr lang="en-GB" dirty="0"/>
          </a:p>
        </p:txBody>
      </p:sp>
    </p:spTree>
    <p:extLst>
      <p:ext uri="{BB962C8B-B14F-4D97-AF65-F5344CB8AC3E}">
        <p14:creationId xmlns:p14="http://schemas.microsoft.com/office/powerpoint/2010/main" val="42448385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houd">
    <p:spTree>
      <p:nvGrpSpPr>
        <p:cNvPr id="1" name=""/>
        <p:cNvGrpSpPr/>
        <p:nvPr/>
      </p:nvGrpSpPr>
      <p:grpSpPr>
        <a:xfrm>
          <a:off x="0" y="0"/>
          <a:ext cx="0" cy="0"/>
          <a:chOff x="0" y="0"/>
          <a:chExt cx="0" cy="0"/>
        </a:xfrm>
      </p:grpSpPr>
      <p:sp>
        <p:nvSpPr>
          <p:cNvPr id="25" name="Tijdelijke aanduiding voor afbeelding 24">
            <a:extLst>
              <a:ext uri="{FF2B5EF4-FFF2-40B4-BE49-F238E27FC236}">
                <a16:creationId xmlns:a16="http://schemas.microsoft.com/office/drawing/2014/main" id="{A126839E-5817-2049-98D8-44B23D2919BF}"/>
              </a:ext>
            </a:extLst>
          </p:cNvPr>
          <p:cNvSpPr>
            <a:spLocks noGrp="1"/>
          </p:cNvSpPr>
          <p:nvPr>
            <p:ph type="pic" sz="quarter" idx="17"/>
          </p:nvPr>
        </p:nvSpPr>
        <p:spPr>
          <a:xfrm>
            <a:off x="4572000" y="0"/>
            <a:ext cx="7620000" cy="6869113"/>
          </a:xfrm>
          <a:solidFill>
            <a:schemeClr val="bg1">
              <a:lumMod val="95000"/>
            </a:schemeClr>
          </a:solidFill>
        </p:spPr>
        <p:txBody>
          <a:bodyPr lIns="3960000" tIns="864000" rIns="288000">
            <a:normAutofit/>
          </a:bodyPr>
          <a:lstStyle>
            <a:lvl1pPr marL="0" indent="0" algn="r">
              <a:buNone/>
              <a:defRPr sz="1800"/>
            </a:lvl1pPr>
          </a:lstStyle>
          <a:p>
            <a:r>
              <a:rPr lang="nl-NL"/>
              <a:t>Klik op het pictogram als u een afbeelding wilt toevoegen</a:t>
            </a:r>
            <a:endParaRPr lang="en-GB" dirty="0"/>
          </a:p>
        </p:txBody>
      </p:sp>
      <p:sp>
        <p:nvSpPr>
          <p:cNvPr id="19" name="Tijdelijke aanduiding voor tekst 18">
            <a:extLst>
              <a:ext uri="{FF2B5EF4-FFF2-40B4-BE49-F238E27FC236}">
                <a16:creationId xmlns:a16="http://schemas.microsoft.com/office/drawing/2014/main" id="{C25ABE8E-F6EA-5240-BDFB-515939E5C99A}"/>
              </a:ext>
            </a:extLst>
          </p:cNvPr>
          <p:cNvSpPr>
            <a:spLocks noGrp="1" noChangeAspect="1"/>
          </p:cNvSpPr>
          <p:nvPr>
            <p:ph type="body" sz="quarter" idx="14" hasCustomPrompt="1"/>
          </p:nvPr>
        </p:nvSpPr>
        <p:spPr>
          <a:xfrm>
            <a:off x="-1" y="0"/>
            <a:ext cx="8193742" cy="6869468"/>
          </a:xfrm>
          <a:blipFill dpi="0" rotWithShape="1">
            <a:blip r:embed="rId2"/>
            <a:srcRect/>
            <a:stretch>
              <a:fillRect/>
            </a:stretch>
          </a:blipFill>
        </p:spPr>
        <p:txBody>
          <a:bodyPr>
            <a:normAutofit/>
          </a:bodyPr>
          <a:lstStyle>
            <a:lvl1pPr marL="0" indent="0">
              <a:buNone/>
              <a:defRPr sz="800">
                <a:solidFill>
                  <a:schemeClr val="accent2"/>
                </a:solidFill>
              </a:defRPr>
            </a:lvl1pPr>
          </a:lstStyle>
          <a:p>
            <a:r>
              <a:rPr lang="en-GB" dirty="0"/>
              <a:t>         </a:t>
            </a:r>
          </a:p>
        </p:txBody>
      </p:sp>
      <p:sp>
        <p:nvSpPr>
          <p:cNvPr id="2" name="Titel 1">
            <a:extLst>
              <a:ext uri="{FF2B5EF4-FFF2-40B4-BE49-F238E27FC236}">
                <a16:creationId xmlns:a16="http://schemas.microsoft.com/office/drawing/2014/main" id="{EE6D1061-64E9-5540-9CFA-24FFAF166A2D}"/>
              </a:ext>
            </a:extLst>
          </p:cNvPr>
          <p:cNvSpPr>
            <a:spLocks noGrp="1"/>
          </p:cNvSpPr>
          <p:nvPr>
            <p:ph type="ctrTitle" hasCustomPrompt="1"/>
          </p:nvPr>
        </p:nvSpPr>
        <p:spPr>
          <a:xfrm>
            <a:off x="630652" y="650104"/>
            <a:ext cx="6268803" cy="713183"/>
          </a:xfrm>
        </p:spPr>
        <p:txBody>
          <a:bodyPr anchor="t">
            <a:noAutofit/>
          </a:bodyPr>
          <a:lstStyle>
            <a:lvl1pPr algn="l">
              <a:defRPr sz="4000" b="1">
                <a:solidFill>
                  <a:schemeClr val="accent2"/>
                </a:solidFill>
                <a:latin typeface="+mn-lt"/>
              </a:defRPr>
            </a:lvl1pPr>
          </a:lstStyle>
          <a:p>
            <a:r>
              <a:rPr lang="nl-NL" dirty="0"/>
              <a:t>Inhoud</a:t>
            </a:r>
            <a:endParaRPr lang="en-GB" dirty="0"/>
          </a:p>
        </p:txBody>
      </p:sp>
      <p:sp>
        <p:nvSpPr>
          <p:cNvPr id="11" name="Tijdelijke aanduiding voor tekst 4">
            <a:extLst>
              <a:ext uri="{FF2B5EF4-FFF2-40B4-BE49-F238E27FC236}">
                <a16:creationId xmlns:a16="http://schemas.microsoft.com/office/drawing/2014/main" id="{FE21983F-CAEF-9747-927F-96EBA315E420}"/>
              </a:ext>
            </a:extLst>
          </p:cNvPr>
          <p:cNvSpPr>
            <a:spLocks noGrp="1" noChangeAspect="1"/>
          </p:cNvSpPr>
          <p:nvPr>
            <p:ph type="body" sz="quarter" idx="19" hasCustomPrompt="1"/>
          </p:nvPr>
        </p:nvSpPr>
        <p:spPr>
          <a:xfrm>
            <a:off x="705118" y="6235054"/>
            <a:ext cx="1155600" cy="378832"/>
          </a:xfrm>
          <a:blipFill>
            <a:blip r:embed="rId3"/>
            <a:stretch>
              <a:fillRect/>
            </a:stretch>
          </a:blipFill>
        </p:spPr>
        <p:txBody>
          <a:bodyPr/>
          <a:lstStyle>
            <a:lvl1pPr marL="0" indent="0">
              <a:buNone/>
              <a:defRPr/>
            </a:lvl1pPr>
          </a:lstStyle>
          <a:p>
            <a:r>
              <a:rPr lang="en-GB" dirty="0"/>
              <a:t>    </a:t>
            </a:r>
          </a:p>
        </p:txBody>
      </p:sp>
      <p:sp>
        <p:nvSpPr>
          <p:cNvPr id="7" name="Tijdelijke aanduiding voor tekst 6">
            <a:extLst>
              <a:ext uri="{FF2B5EF4-FFF2-40B4-BE49-F238E27FC236}">
                <a16:creationId xmlns:a16="http://schemas.microsoft.com/office/drawing/2014/main" id="{7C2D115D-BC8E-AA42-97DB-F587B6416E71}"/>
              </a:ext>
            </a:extLst>
          </p:cNvPr>
          <p:cNvSpPr>
            <a:spLocks noGrp="1"/>
          </p:cNvSpPr>
          <p:nvPr>
            <p:ph type="body" sz="quarter" idx="20" hasCustomPrompt="1"/>
          </p:nvPr>
        </p:nvSpPr>
        <p:spPr>
          <a:xfrm>
            <a:off x="655243" y="1800269"/>
            <a:ext cx="5762182" cy="2671977"/>
          </a:xfrm>
        </p:spPr>
        <p:txBody>
          <a:bodyPr>
            <a:noAutofit/>
          </a:bodyPr>
          <a:lstStyle>
            <a:lvl1pPr marL="0" indent="0">
              <a:lnSpc>
                <a:spcPct val="100000"/>
              </a:lnSpc>
              <a:spcBef>
                <a:spcPts val="0"/>
              </a:spcBef>
              <a:spcAft>
                <a:spcPts val="300"/>
              </a:spcAft>
              <a:buNone/>
              <a:tabLst>
                <a:tab pos="428625" algn="l"/>
              </a:tabLst>
              <a:defRPr sz="2000">
                <a:solidFill>
                  <a:schemeClr val="accent1"/>
                </a:solidFill>
              </a:defRPr>
            </a:lvl1pPr>
          </a:lstStyle>
          <a:p>
            <a:r>
              <a:rPr lang="nl-NL" dirty="0"/>
              <a:t>#1	Hoofdstuktitel</a:t>
            </a:r>
          </a:p>
          <a:p>
            <a:r>
              <a:rPr lang="nl-NL" dirty="0"/>
              <a:t>#2	Hoofdstuktitel</a:t>
            </a:r>
          </a:p>
          <a:p>
            <a:r>
              <a:rPr lang="nl-NL" dirty="0"/>
              <a:t>#3	Hoofdstuktitel</a:t>
            </a:r>
          </a:p>
          <a:p>
            <a:r>
              <a:rPr lang="nl-NL" dirty="0"/>
              <a:t>#4	Hoofdstuktitel</a:t>
            </a:r>
            <a:endParaRPr lang="en-GB" dirty="0"/>
          </a:p>
        </p:txBody>
      </p:sp>
    </p:spTree>
    <p:extLst>
      <p:ext uri="{BB962C8B-B14F-4D97-AF65-F5344CB8AC3E}">
        <p14:creationId xmlns:p14="http://schemas.microsoft.com/office/powerpoint/2010/main" val="206662845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el en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D3B07D-9B6F-AC4C-BDE2-22F6E119BAA9}"/>
              </a:ext>
            </a:extLst>
          </p:cNvPr>
          <p:cNvSpPr>
            <a:spLocks noGrp="1"/>
          </p:cNvSpPr>
          <p:nvPr>
            <p:ph type="title"/>
          </p:nvPr>
        </p:nvSpPr>
        <p:spPr>
          <a:xfrm>
            <a:off x="721822" y="274770"/>
            <a:ext cx="8621683" cy="1325563"/>
          </a:xfrm>
        </p:spPr>
        <p:txBody>
          <a:bodyPr anchor="ctr">
            <a:noAutofit/>
          </a:bodyPr>
          <a:lstStyle>
            <a:lvl1pPr>
              <a:defRPr>
                <a:solidFill>
                  <a:schemeClr val="accent1"/>
                </a:solidFill>
                <a:latin typeface="+mn-lt"/>
              </a:defRPr>
            </a:lvl1pPr>
          </a:lstStyle>
          <a:p>
            <a:r>
              <a:rPr lang="nl-NL"/>
              <a:t>Klik om stijl te bewerken</a:t>
            </a:r>
            <a:endParaRPr lang="en-GB" dirty="0"/>
          </a:p>
        </p:txBody>
      </p:sp>
      <p:sp>
        <p:nvSpPr>
          <p:cNvPr id="3" name="Tijdelijke aanduiding voor inhoud 2">
            <a:extLst>
              <a:ext uri="{FF2B5EF4-FFF2-40B4-BE49-F238E27FC236}">
                <a16:creationId xmlns:a16="http://schemas.microsoft.com/office/drawing/2014/main" id="{85F88717-53D7-6B45-A050-CBB11BEC689E}"/>
              </a:ext>
            </a:extLst>
          </p:cNvPr>
          <p:cNvSpPr>
            <a:spLocks noGrp="1"/>
          </p:cNvSpPr>
          <p:nvPr>
            <p:ph idx="1"/>
          </p:nvPr>
        </p:nvSpPr>
        <p:spPr>
          <a:xfrm>
            <a:off x="721822" y="1865444"/>
            <a:ext cx="9486703" cy="3812025"/>
          </a:xfrm>
        </p:spPr>
        <p:txBody>
          <a:bodyPr>
            <a:noAutofit/>
          </a:bodyPr>
          <a:lstStyle>
            <a:lvl1pPr marL="230188" indent="-230188">
              <a:lnSpc>
                <a:spcPct val="85000"/>
              </a:lnSpc>
              <a:spcBef>
                <a:spcPts val="400"/>
              </a:spcBef>
              <a:spcAft>
                <a:spcPts val="800"/>
              </a:spcAft>
              <a:buClr>
                <a:schemeClr val="accent2"/>
              </a:buClr>
              <a:buFont typeface="Arial" panose="020B0604020202020204" pitchFamily="34" charset="0"/>
              <a:buChar char="•"/>
              <a:tabLst/>
              <a:defRPr sz="2000">
                <a:solidFill>
                  <a:schemeClr val="tx1">
                    <a:lumMod val="75000"/>
                    <a:lumOff val="25000"/>
                  </a:schemeClr>
                </a:solidFill>
              </a:defRPr>
            </a:lvl1pPr>
            <a:lvl2pPr marL="407988" indent="-177800">
              <a:lnSpc>
                <a:spcPct val="85000"/>
              </a:lnSpc>
              <a:spcBef>
                <a:spcPts val="200"/>
              </a:spcBef>
              <a:spcAft>
                <a:spcPts val="400"/>
              </a:spcAft>
              <a:buClr>
                <a:schemeClr val="accent2"/>
              </a:buClr>
              <a:buFont typeface="Systeemlettertype"/>
              <a:buChar char="-"/>
              <a:tabLst/>
              <a:defRPr sz="1800">
                <a:solidFill>
                  <a:schemeClr val="tx1">
                    <a:lumMod val="75000"/>
                    <a:lumOff val="25000"/>
                  </a:schemeClr>
                </a:solidFill>
              </a:defRPr>
            </a:lvl2pPr>
            <a:lvl3pPr marL="585788" indent="-177800">
              <a:lnSpc>
                <a:spcPct val="85000"/>
              </a:lnSpc>
              <a:spcBef>
                <a:spcPts val="300"/>
              </a:spcBef>
              <a:spcAft>
                <a:spcPts val="400"/>
              </a:spcAft>
              <a:buClr>
                <a:schemeClr val="accent2"/>
              </a:buClr>
              <a:buFont typeface="Wingdings" pitchFamily="2" charset="2"/>
              <a:buChar char="§"/>
              <a:tabLst/>
              <a:defRPr sz="1400">
                <a:solidFill>
                  <a:schemeClr val="tx1">
                    <a:lumMod val="75000"/>
                    <a:lumOff val="25000"/>
                  </a:schemeClr>
                </a:solidFill>
              </a:defRPr>
            </a:lvl3pPr>
            <a:lvl4pPr marL="763588" indent="-177800">
              <a:lnSpc>
                <a:spcPct val="85000"/>
              </a:lnSpc>
              <a:spcBef>
                <a:spcPts val="200"/>
              </a:spcBef>
              <a:spcAft>
                <a:spcPts val="400"/>
              </a:spcAft>
              <a:buClr>
                <a:srgbClr val="B2D234"/>
              </a:buClr>
              <a:buFont typeface="Courier New" panose="02070309020205020404" pitchFamily="49" charset="0"/>
              <a:buChar char="o"/>
              <a:tabLst/>
              <a:defRPr sz="1400"/>
            </a:lvl4pPr>
          </a:lstStyle>
          <a:p>
            <a:pPr lvl="0"/>
            <a:r>
              <a:rPr lang="nl-NL"/>
              <a:t>Tekststijl van het model bewerken</a:t>
            </a:r>
          </a:p>
          <a:p>
            <a:pPr lvl="1"/>
            <a:r>
              <a:rPr lang="nl-NL"/>
              <a:t>Tweede niveau</a:t>
            </a:r>
          </a:p>
          <a:p>
            <a:pPr lvl="2"/>
            <a:r>
              <a:rPr lang="nl-NL"/>
              <a:t>Derde niveau</a:t>
            </a:r>
          </a:p>
          <a:p>
            <a:pPr lvl="3"/>
            <a:r>
              <a:rPr lang="nl-NL"/>
              <a:t>Vierde niveau</a:t>
            </a:r>
          </a:p>
        </p:txBody>
      </p:sp>
      <p:sp>
        <p:nvSpPr>
          <p:cNvPr id="4" name="Tijdelijke aanduiding voor datum 3">
            <a:extLst>
              <a:ext uri="{FF2B5EF4-FFF2-40B4-BE49-F238E27FC236}">
                <a16:creationId xmlns:a16="http://schemas.microsoft.com/office/drawing/2014/main" id="{911C1E4F-8774-5342-AE68-60FE06A90677}"/>
              </a:ext>
            </a:extLst>
          </p:cNvPr>
          <p:cNvSpPr>
            <a:spLocks noGrp="1"/>
          </p:cNvSpPr>
          <p:nvPr>
            <p:ph type="dt" sz="half" idx="10"/>
          </p:nvPr>
        </p:nvSpPr>
        <p:spPr>
          <a:xfrm>
            <a:off x="9464408" y="6253425"/>
            <a:ext cx="1582844" cy="413382"/>
          </a:xfrm>
        </p:spPr>
        <p:txBody>
          <a:bodyPr/>
          <a:lstStyle>
            <a:lvl1pPr marL="0" indent="0" algn="r">
              <a:buFont typeface="Arial" panose="020B0604020202020204" pitchFamily="34" charset="0"/>
              <a:buNone/>
              <a:defRPr sz="1000"/>
            </a:lvl1pPr>
          </a:lstStyle>
          <a:p>
            <a:r>
              <a:rPr lang="nl-BE"/>
              <a:t>Juli 2018</a:t>
            </a:r>
            <a:endParaRPr lang="en-GB"/>
          </a:p>
        </p:txBody>
      </p:sp>
      <p:sp>
        <p:nvSpPr>
          <p:cNvPr id="5" name="Tijdelijke aanduiding voor voettekst 4">
            <a:extLst>
              <a:ext uri="{FF2B5EF4-FFF2-40B4-BE49-F238E27FC236}">
                <a16:creationId xmlns:a16="http://schemas.microsoft.com/office/drawing/2014/main" id="{5C8D06DB-C709-5A41-8480-53353F6E4F0A}"/>
              </a:ext>
            </a:extLst>
          </p:cNvPr>
          <p:cNvSpPr>
            <a:spLocks noGrp="1"/>
          </p:cNvSpPr>
          <p:nvPr>
            <p:ph type="ftr" sz="quarter" idx="11"/>
          </p:nvPr>
        </p:nvSpPr>
        <p:spPr>
          <a:xfrm>
            <a:off x="2809702" y="6253425"/>
            <a:ext cx="6533803" cy="413382"/>
          </a:xfrm>
        </p:spPr>
        <p:txBody>
          <a:bodyPr/>
          <a:lstStyle>
            <a:lvl1pPr>
              <a:defRPr sz="1000"/>
            </a:lvl1pPr>
          </a:lstStyle>
          <a:p>
            <a:r>
              <a:rPr lang="en-GB"/>
              <a:t>Voettekst</a:t>
            </a:r>
            <a:endParaRPr lang="en-GB" dirty="0"/>
          </a:p>
        </p:txBody>
      </p:sp>
      <p:sp>
        <p:nvSpPr>
          <p:cNvPr id="6" name="Tijdelijke aanduiding voor dianummer 5">
            <a:extLst>
              <a:ext uri="{FF2B5EF4-FFF2-40B4-BE49-F238E27FC236}">
                <a16:creationId xmlns:a16="http://schemas.microsoft.com/office/drawing/2014/main" id="{D695D411-CEA8-554D-BED9-4379B8733762}"/>
              </a:ext>
            </a:extLst>
          </p:cNvPr>
          <p:cNvSpPr>
            <a:spLocks noGrp="1"/>
          </p:cNvSpPr>
          <p:nvPr>
            <p:ph type="sldNum" sz="quarter" idx="12"/>
          </p:nvPr>
        </p:nvSpPr>
        <p:spPr>
          <a:xfrm>
            <a:off x="11093116" y="6253426"/>
            <a:ext cx="469784" cy="413382"/>
          </a:xfrm>
        </p:spPr>
        <p:txBody>
          <a:bodyPr/>
          <a:lstStyle>
            <a:lvl1pPr>
              <a:defRPr sz="1000"/>
            </a:lvl1pPr>
          </a:lstStyle>
          <a:p>
            <a:fld id="{0D55AD90-E753-AA4D-96BD-B26D74333C3A}" type="slidenum">
              <a:rPr lang="en-GB" smtClean="0"/>
              <a:pPr/>
              <a:t>‹nr.›</a:t>
            </a:fld>
            <a:endParaRPr lang="en-GB"/>
          </a:p>
        </p:txBody>
      </p:sp>
      <p:pic>
        <p:nvPicPr>
          <p:cNvPr id="10" name="Afbeelding 9">
            <a:extLst>
              <a:ext uri="{FF2B5EF4-FFF2-40B4-BE49-F238E27FC236}">
                <a16:creationId xmlns:a16="http://schemas.microsoft.com/office/drawing/2014/main" id="{36A423BC-CC51-3044-8831-0BAB7FFCCC9E}"/>
              </a:ext>
            </a:extLst>
          </p:cNvPr>
          <p:cNvPicPr>
            <a:picLocks noChangeAspect="1"/>
          </p:cNvPicPr>
          <p:nvPr userDrawn="1"/>
        </p:nvPicPr>
        <p:blipFill>
          <a:blip r:embed="rId2"/>
          <a:stretch>
            <a:fillRect/>
          </a:stretch>
        </p:blipFill>
        <p:spPr>
          <a:xfrm>
            <a:off x="11010900" y="454157"/>
            <a:ext cx="1181100" cy="1231900"/>
          </a:xfrm>
          <a:prstGeom prst="rect">
            <a:avLst/>
          </a:prstGeom>
        </p:spPr>
      </p:pic>
      <p:sp>
        <p:nvSpPr>
          <p:cNvPr id="11" name="Ovaal 10">
            <a:extLst>
              <a:ext uri="{FF2B5EF4-FFF2-40B4-BE49-F238E27FC236}">
                <a16:creationId xmlns:a16="http://schemas.microsoft.com/office/drawing/2014/main" id="{BD9C4613-6B3C-3546-8EBD-89C58E975CA2}"/>
              </a:ext>
            </a:extLst>
          </p:cNvPr>
          <p:cNvSpPr/>
          <p:nvPr userDrawn="1"/>
        </p:nvSpPr>
        <p:spPr>
          <a:xfrm>
            <a:off x="11013196" y="6437256"/>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Afbeelding 14">
            <a:extLst>
              <a:ext uri="{FF2B5EF4-FFF2-40B4-BE49-F238E27FC236}">
                <a16:creationId xmlns:a16="http://schemas.microsoft.com/office/drawing/2014/main" id="{CB1983D2-3597-7748-977B-8AAB3BF583E4}"/>
              </a:ext>
            </a:extLst>
          </p:cNvPr>
          <p:cNvPicPr>
            <a:picLocks noChangeAspect="1"/>
          </p:cNvPicPr>
          <p:nvPr userDrawn="1"/>
        </p:nvPicPr>
        <p:blipFill>
          <a:blip r:embed="rId3"/>
          <a:stretch>
            <a:fillRect/>
          </a:stretch>
        </p:blipFill>
        <p:spPr>
          <a:xfrm>
            <a:off x="707210" y="6239777"/>
            <a:ext cx="1155600" cy="380385"/>
          </a:xfrm>
          <a:prstGeom prst="rect">
            <a:avLst/>
          </a:prstGeom>
        </p:spPr>
      </p:pic>
    </p:spTree>
    <p:extLst>
      <p:ext uri="{BB962C8B-B14F-4D97-AF65-F5344CB8AC3E}">
        <p14:creationId xmlns:p14="http://schemas.microsoft.com/office/powerpoint/2010/main" val="20767349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Hoofdstukscherm - groen">
    <p:spTree>
      <p:nvGrpSpPr>
        <p:cNvPr id="1" name=""/>
        <p:cNvGrpSpPr/>
        <p:nvPr/>
      </p:nvGrpSpPr>
      <p:grpSpPr>
        <a:xfrm>
          <a:off x="0" y="0"/>
          <a:ext cx="0" cy="0"/>
          <a:chOff x="0" y="0"/>
          <a:chExt cx="0" cy="0"/>
        </a:xfrm>
      </p:grpSpPr>
      <p:sp>
        <p:nvSpPr>
          <p:cNvPr id="14" name="Tijdelijke aanduiding voor afbeelding 24">
            <a:extLst>
              <a:ext uri="{FF2B5EF4-FFF2-40B4-BE49-F238E27FC236}">
                <a16:creationId xmlns:a16="http://schemas.microsoft.com/office/drawing/2014/main" id="{E0D8DE75-3493-A642-AA16-75410114C62D}"/>
              </a:ext>
            </a:extLst>
          </p:cNvPr>
          <p:cNvSpPr>
            <a:spLocks noGrp="1"/>
          </p:cNvSpPr>
          <p:nvPr>
            <p:ph type="pic" sz="quarter" idx="17"/>
          </p:nvPr>
        </p:nvSpPr>
        <p:spPr>
          <a:xfrm>
            <a:off x="4572000" y="0"/>
            <a:ext cx="7620000" cy="6869113"/>
          </a:xfrm>
          <a:solidFill>
            <a:schemeClr val="bg1">
              <a:lumMod val="95000"/>
            </a:schemeClr>
          </a:solidFill>
        </p:spPr>
        <p:txBody>
          <a:bodyPr lIns="3600000" tIns="2880000" rIns="288000">
            <a:normAutofit/>
          </a:bodyPr>
          <a:lstStyle>
            <a:lvl1pPr marL="0" indent="0" algn="r">
              <a:buNone/>
              <a:defRPr sz="1800"/>
            </a:lvl1pPr>
          </a:lstStyle>
          <a:p>
            <a:r>
              <a:rPr lang="nl-NL"/>
              <a:t>Klik op het pictogram als u een afbeelding wilt toevoegen</a:t>
            </a:r>
            <a:endParaRPr lang="en-GB" dirty="0"/>
          </a:p>
        </p:txBody>
      </p:sp>
      <p:sp>
        <p:nvSpPr>
          <p:cNvPr id="11" name="Tijdelijke aanduiding voor tekst 10">
            <a:extLst>
              <a:ext uri="{FF2B5EF4-FFF2-40B4-BE49-F238E27FC236}">
                <a16:creationId xmlns:a16="http://schemas.microsoft.com/office/drawing/2014/main" id="{30932080-C2AB-E64B-B208-5F2BF0F8A219}"/>
              </a:ext>
            </a:extLst>
          </p:cNvPr>
          <p:cNvSpPr>
            <a:spLocks noGrp="1"/>
          </p:cNvSpPr>
          <p:nvPr>
            <p:ph type="body" sz="quarter" idx="13" hasCustomPrompt="1"/>
          </p:nvPr>
        </p:nvSpPr>
        <p:spPr>
          <a:xfrm>
            <a:off x="-2" y="0"/>
            <a:ext cx="9499387" cy="6858000"/>
          </a:xfrm>
          <a:blipFill>
            <a:blip r:embed="rId2"/>
            <a:stretch>
              <a:fillRect/>
            </a:stretch>
          </a:blipFill>
        </p:spPr>
        <p:txBody>
          <a:bodyPr>
            <a:normAutofit/>
          </a:bodyPr>
          <a:lstStyle>
            <a:lvl1pPr marL="0" indent="0">
              <a:buNone/>
              <a:defRPr sz="800"/>
            </a:lvl1pPr>
          </a:lstStyle>
          <a:p>
            <a:r>
              <a:rPr lang="en-GB" dirty="0"/>
              <a:t>     </a:t>
            </a:r>
          </a:p>
        </p:txBody>
      </p:sp>
      <p:sp>
        <p:nvSpPr>
          <p:cNvPr id="2" name="Titel 1">
            <a:extLst>
              <a:ext uri="{FF2B5EF4-FFF2-40B4-BE49-F238E27FC236}">
                <a16:creationId xmlns:a16="http://schemas.microsoft.com/office/drawing/2014/main" id="{6E90E49B-E28F-E04A-952A-60081EC69CC5}"/>
              </a:ext>
            </a:extLst>
          </p:cNvPr>
          <p:cNvSpPr>
            <a:spLocks noGrp="1"/>
          </p:cNvSpPr>
          <p:nvPr>
            <p:ph type="title" hasCustomPrompt="1"/>
          </p:nvPr>
        </p:nvSpPr>
        <p:spPr>
          <a:xfrm>
            <a:off x="621993" y="714250"/>
            <a:ext cx="5961687" cy="1672402"/>
          </a:xfrm>
        </p:spPr>
        <p:txBody>
          <a:bodyPr anchor="t">
            <a:noAutofit/>
          </a:bodyPr>
          <a:lstStyle>
            <a:lvl1pPr marL="15875" indent="-15875">
              <a:tabLst/>
              <a:defRPr sz="4000">
                <a:solidFill>
                  <a:schemeClr val="accent1"/>
                </a:solidFill>
                <a:latin typeface="+mn-lt"/>
              </a:defRPr>
            </a:lvl1pPr>
          </a:lstStyle>
          <a:p>
            <a:r>
              <a:rPr lang="nl-NL" dirty="0"/>
              <a:t># 1 Hoofdstuktitel</a:t>
            </a:r>
            <a:br>
              <a:rPr lang="nl-NL" dirty="0"/>
            </a:br>
            <a:endParaRPr lang="en-GB" dirty="0"/>
          </a:p>
        </p:txBody>
      </p:sp>
      <p:sp>
        <p:nvSpPr>
          <p:cNvPr id="6" name="Tijdelijke aanduiding voor tekst 4">
            <a:extLst>
              <a:ext uri="{FF2B5EF4-FFF2-40B4-BE49-F238E27FC236}">
                <a16:creationId xmlns:a16="http://schemas.microsoft.com/office/drawing/2014/main" id="{E3009A38-6C62-4FD3-A410-9865B56B4CCC}"/>
              </a:ext>
            </a:extLst>
          </p:cNvPr>
          <p:cNvSpPr>
            <a:spLocks noGrp="1" noChangeAspect="1"/>
          </p:cNvSpPr>
          <p:nvPr>
            <p:ph type="body" sz="quarter" idx="19" hasCustomPrompt="1"/>
          </p:nvPr>
        </p:nvSpPr>
        <p:spPr>
          <a:xfrm>
            <a:off x="705118" y="6235054"/>
            <a:ext cx="1155600" cy="378832"/>
          </a:xfrm>
          <a:blipFill>
            <a:blip r:embed="rId3">
              <a:extLst>
                <a:ext uri="{BEBA8EAE-BF5A-486C-A8C5-ECC9F3942E4B}">
                  <a14:imgProps xmlns:a14="http://schemas.microsoft.com/office/drawing/2010/main">
                    <a14:imgLayer r:embed="rId4">
                      <a14:imgEffect>
                        <a14:brightnessContrast bright="100000" contrast="1000"/>
                      </a14:imgEffect>
                    </a14:imgLayer>
                  </a14:imgProps>
                </a:ext>
              </a:extLst>
            </a:blip>
            <a:stretch>
              <a:fillRect/>
            </a:stretch>
          </a:blipFill>
        </p:spPr>
        <p:txBody>
          <a:bodyPr/>
          <a:lstStyle>
            <a:lvl1pPr marL="0" indent="0">
              <a:buNone/>
              <a:defRPr/>
            </a:lvl1pPr>
          </a:lstStyle>
          <a:p>
            <a:r>
              <a:rPr lang="en-GB" dirty="0"/>
              <a:t>    </a:t>
            </a:r>
          </a:p>
        </p:txBody>
      </p:sp>
    </p:spTree>
    <p:extLst>
      <p:ext uri="{BB962C8B-B14F-4D97-AF65-F5344CB8AC3E}">
        <p14:creationId xmlns:p14="http://schemas.microsoft.com/office/powerpoint/2010/main" val="36301033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30427" y="365125"/>
            <a:ext cx="10515600" cy="1325563"/>
          </a:xfrm>
        </p:spPr>
        <p:txBody>
          <a:bodyPr/>
          <a:lstStyle>
            <a:lvl1pPr>
              <a:defRPr b="1" i="0">
                <a:solidFill>
                  <a:srgbClr val="3EA9CA"/>
                </a:solidFill>
                <a:latin typeface="Euphemia" charset="0"/>
                <a:ea typeface="Euphemia" charset="0"/>
                <a:cs typeface="Euphemia" charset="0"/>
              </a:defRPr>
            </a:lvl1pPr>
          </a:lstStyle>
          <a:p>
            <a:r>
              <a:rPr lang="nl-NL"/>
              <a:t>Klik om stijl te bewerken</a:t>
            </a:r>
            <a:endParaRPr lang="nl-NL" dirty="0"/>
          </a:p>
        </p:txBody>
      </p:sp>
      <p:sp>
        <p:nvSpPr>
          <p:cNvPr id="3" name="Tijdelijke aanduiding voor inhoud 2"/>
          <p:cNvSpPr>
            <a:spLocks noGrp="1"/>
          </p:cNvSpPr>
          <p:nvPr>
            <p:ph idx="1"/>
          </p:nvPr>
        </p:nvSpPr>
        <p:spPr>
          <a:xfrm>
            <a:off x="430427" y="1825625"/>
            <a:ext cx="9998676" cy="4351338"/>
          </a:xfrm>
        </p:spPr>
        <p:txBody>
          <a:bodyPr/>
          <a:lstStyle>
            <a:lvl1pPr>
              <a:defRPr>
                <a:solidFill>
                  <a:schemeClr val="tx1">
                    <a:lumMod val="75000"/>
                    <a:lumOff val="25000"/>
                  </a:schemeClr>
                </a:solidFill>
                <a:latin typeface="Euphemia" charset="0"/>
                <a:ea typeface="Euphemia" charset="0"/>
                <a:cs typeface="Euphemia" charset="0"/>
              </a:defRPr>
            </a:lvl1pPr>
            <a:lvl2pPr>
              <a:defRPr>
                <a:solidFill>
                  <a:schemeClr val="tx1">
                    <a:lumMod val="75000"/>
                    <a:lumOff val="25000"/>
                  </a:schemeClr>
                </a:solidFill>
                <a:latin typeface="Euphemia" charset="0"/>
                <a:ea typeface="Euphemia" charset="0"/>
                <a:cs typeface="Euphemia" charset="0"/>
              </a:defRPr>
            </a:lvl2pPr>
            <a:lvl3pPr>
              <a:defRPr>
                <a:solidFill>
                  <a:schemeClr val="tx1">
                    <a:lumMod val="75000"/>
                    <a:lumOff val="25000"/>
                  </a:schemeClr>
                </a:solidFill>
                <a:latin typeface="Euphemia" charset="0"/>
                <a:ea typeface="Euphemia" charset="0"/>
                <a:cs typeface="Euphemia" charset="0"/>
              </a:defRPr>
            </a:lvl3pPr>
            <a:lvl4pPr>
              <a:defRPr>
                <a:solidFill>
                  <a:schemeClr val="tx1">
                    <a:lumMod val="75000"/>
                    <a:lumOff val="25000"/>
                  </a:schemeClr>
                </a:solidFill>
                <a:latin typeface="Euphemia" charset="0"/>
                <a:ea typeface="Euphemia" charset="0"/>
                <a:cs typeface="Euphemia" charset="0"/>
              </a:defRPr>
            </a:lvl4pPr>
            <a:lvl5pPr>
              <a:defRPr>
                <a:solidFill>
                  <a:schemeClr val="tx1">
                    <a:lumMod val="75000"/>
                    <a:lumOff val="25000"/>
                  </a:schemeClr>
                </a:solidFill>
                <a:latin typeface="Euphemia" charset="0"/>
                <a:ea typeface="Euphemia" charset="0"/>
                <a:cs typeface="Euphemia"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a:xfrm>
            <a:off x="430427" y="6356350"/>
            <a:ext cx="2743200" cy="365125"/>
          </a:xfrm>
        </p:spPr>
        <p:txBody>
          <a:bodyPr/>
          <a:lstStyle>
            <a:lvl1pPr>
              <a:defRPr>
                <a:latin typeface="Euphemia" charset="0"/>
                <a:ea typeface="Euphemia" charset="0"/>
                <a:cs typeface="Euphemia" charset="0"/>
              </a:defRPr>
            </a:lvl1pPr>
          </a:lstStyle>
          <a:p>
            <a:fld id="{5AE22376-299C-7E4D-87A8-EAED9A44478C}" type="datetimeFigureOut">
              <a:rPr lang="nl-NL" smtClean="0"/>
              <a:pPr/>
              <a:t>24-3-2022</a:t>
            </a:fld>
            <a:endParaRPr lang="nl-NL" dirty="0"/>
          </a:p>
        </p:txBody>
      </p:sp>
      <p:sp>
        <p:nvSpPr>
          <p:cNvPr id="5" name="Tijdelijke aanduiding voor voettekst 4"/>
          <p:cNvSpPr>
            <a:spLocks noGrp="1"/>
          </p:cNvSpPr>
          <p:nvPr>
            <p:ph type="ftr" sz="quarter" idx="11"/>
          </p:nvPr>
        </p:nvSpPr>
        <p:spPr>
          <a:xfrm>
            <a:off x="3372365" y="6356350"/>
            <a:ext cx="4114800" cy="365125"/>
          </a:xfrm>
        </p:spPr>
        <p:txBody>
          <a:bodyPr/>
          <a:lstStyle>
            <a:lvl1pPr>
              <a:defRPr>
                <a:latin typeface="Euphemia" charset="0"/>
                <a:ea typeface="Euphemia" charset="0"/>
                <a:cs typeface="Euphemia" charset="0"/>
              </a:defRPr>
            </a:lvl1pPr>
          </a:lstStyle>
          <a:p>
            <a:endParaRPr lang="nl-NL" dirty="0"/>
          </a:p>
        </p:txBody>
      </p:sp>
      <p:sp>
        <p:nvSpPr>
          <p:cNvPr id="6" name="Tijdelijke aanduiding voor dianummer 5"/>
          <p:cNvSpPr>
            <a:spLocks noGrp="1"/>
          </p:cNvSpPr>
          <p:nvPr>
            <p:ph type="sldNum" sz="quarter" idx="12"/>
          </p:nvPr>
        </p:nvSpPr>
        <p:spPr>
          <a:xfrm>
            <a:off x="7746657" y="6356350"/>
            <a:ext cx="2682446" cy="365125"/>
          </a:xfrm>
        </p:spPr>
        <p:txBody>
          <a:bodyPr/>
          <a:lstStyle>
            <a:lvl1pPr>
              <a:defRPr>
                <a:latin typeface="Euphemia" charset="0"/>
                <a:ea typeface="Euphemia" charset="0"/>
                <a:cs typeface="Euphemia" charset="0"/>
              </a:defRPr>
            </a:lvl1pPr>
          </a:lstStyle>
          <a:p>
            <a:fld id="{FF5A3BCB-B4FE-E44A-9EFF-A799FF519579}" type="slidenum">
              <a:rPr lang="nl-NL" smtClean="0"/>
              <a:pPr/>
              <a:t>‹nr.›</a:t>
            </a:fld>
            <a:endParaRPr lang="nl-NL" dirty="0"/>
          </a:p>
        </p:txBody>
      </p:sp>
    </p:spTree>
    <p:extLst>
      <p:ext uri="{BB962C8B-B14F-4D97-AF65-F5344CB8AC3E}">
        <p14:creationId xmlns:p14="http://schemas.microsoft.com/office/powerpoint/2010/main" val="213951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50" advClick="0" advTm="45000">
        <p159:morph option="byObject"/>
      </p:transition>
    </mc:Choice>
    <mc:Fallback xmlns="">
      <p:transition advClick="0" advTm="4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jdelijke aanduiding voor datum 3"/>
          <p:cNvSpPr>
            <a:spLocks noGrp="1"/>
          </p:cNvSpPr>
          <p:nvPr>
            <p:ph type="dt" sz="half" idx="10"/>
          </p:nvPr>
        </p:nvSpPr>
        <p:spPr>
          <a:xfrm>
            <a:off x="430426" y="6356350"/>
            <a:ext cx="2250591" cy="365125"/>
          </a:xfrm>
        </p:spPr>
        <p:txBody>
          <a:bodyPr/>
          <a:lstStyle/>
          <a:p>
            <a:fld id="{5AE22376-299C-7E4D-87A8-EAED9A44478C}" type="datetimeFigureOut">
              <a:rPr lang="nl-NL" smtClean="0"/>
              <a:t>24-3-2022</a:t>
            </a:fld>
            <a:endParaRPr lang="nl-NL" dirty="0"/>
          </a:p>
        </p:txBody>
      </p:sp>
      <p:sp>
        <p:nvSpPr>
          <p:cNvPr id="5" name="Tijdelijke aanduiding voor voettekst 4"/>
          <p:cNvSpPr>
            <a:spLocks noGrp="1"/>
          </p:cNvSpPr>
          <p:nvPr>
            <p:ph type="ftr" sz="quarter" idx="11"/>
          </p:nvPr>
        </p:nvSpPr>
        <p:spPr>
          <a:xfrm>
            <a:off x="3042138" y="6356350"/>
            <a:ext cx="5764030" cy="365125"/>
          </a:xfrm>
        </p:spPr>
        <p:txBody>
          <a:bodyPr/>
          <a:lstStyle/>
          <a:p>
            <a:endParaRPr lang="nl-NL" dirty="0"/>
          </a:p>
        </p:txBody>
      </p:sp>
      <p:sp>
        <p:nvSpPr>
          <p:cNvPr id="9" name="Tijdelijke aanduiding voor inhoud 2"/>
          <p:cNvSpPr>
            <a:spLocks noGrp="1"/>
          </p:cNvSpPr>
          <p:nvPr>
            <p:ph idx="12"/>
          </p:nvPr>
        </p:nvSpPr>
        <p:spPr>
          <a:xfrm>
            <a:off x="430427" y="1934307"/>
            <a:ext cx="11409880" cy="4242655"/>
          </a:xfrm>
        </p:spPr>
        <p:txBody>
          <a:bodyPr/>
          <a:lstStyle>
            <a:lvl1pPr>
              <a:defRPr>
                <a:solidFill>
                  <a:schemeClr val="tx1">
                    <a:lumMod val="65000"/>
                    <a:lumOff val="35000"/>
                  </a:schemeClr>
                </a:solidFill>
                <a:latin typeface="Euphemia" charset="0"/>
                <a:ea typeface="Euphemia" charset="0"/>
                <a:cs typeface="Euphemia" charset="0"/>
              </a:defRPr>
            </a:lvl1pPr>
            <a:lvl2pPr>
              <a:defRPr>
                <a:solidFill>
                  <a:schemeClr val="tx1">
                    <a:lumMod val="65000"/>
                    <a:lumOff val="35000"/>
                  </a:schemeClr>
                </a:solidFill>
                <a:latin typeface="Euphemia" charset="0"/>
                <a:ea typeface="Euphemia" charset="0"/>
                <a:cs typeface="Euphemia" charset="0"/>
              </a:defRPr>
            </a:lvl2pPr>
            <a:lvl3pPr>
              <a:defRPr>
                <a:solidFill>
                  <a:schemeClr val="tx1">
                    <a:lumMod val="65000"/>
                    <a:lumOff val="35000"/>
                  </a:schemeClr>
                </a:solidFill>
                <a:latin typeface="Euphemia" charset="0"/>
                <a:ea typeface="Euphemia" charset="0"/>
                <a:cs typeface="Euphemia" charset="0"/>
              </a:defRPr>
            </a:lvl3pPr>
            <a:lvl4pPr>
              <a:defRPr>
                <a:solidFill>
                  <a:schemeClr val="tx1">
                    <a:lumMod val="65000"/>
                    <a:lumOff val="35000"/>
                  </a:schemeClr>
                </a:solidFill>
                <a:latin typeface="Euphemia" charset="0"/>
                <a:ea typeface="Euphemia" charset="0"/>
                <a:cs typeface="Euphemia" charset="0"/>
              </a:defRPr>
            </a:lvl4pPr>
            <a:lvl5pPr>
              <a:defRPr>
                <a:solidFill>
                  <a:schemeClr val="tx1">
                    <a:lumMod val="65000"/>
                    <a:lumOff val="35000"/>
                  </a:schemeClr>
                </a:solidFill>
                <a:latin typeface="Euphemia" charset="0"/>
                <a:ea typeface="Euphemia" charset="0"/>
                <a:cs typeface="Euphemia"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ianummer 5"/>
          <p:cNvSpPr>
            <a:spLocks noGrp="1"/>
          </p:cNvSpPr>
          <p:nvPr>
            <p:ph type="sldNum" sz="quarter" idx="13"/>
          </p:nvPr>
        </p:nvSpPr>
        <p:spPr>
          <a:xfrm>
            <a:off x="9157861" y="6356350"/>
            <a:ext cx="2682446" cy="365125"/>
          </a:xfrm>
        </p:spPr>
        <p:txBody>
          <a:bodyPr/>
          <a:lstStyle>
            <a:lvl1pPr>
              <a:defRPr>
                <a:latin typeface="Euphemia" charset="0"/>
                <a:ea typeface="Euphemia" charset="0"/>
                <a:cs typeface="Euphemia" charset="0"/>
              </a:defRPr>
            </a:lvl1pPr>
          </a:lstStyle>
          <a:p>
            <a:fld id="{FF5A3BCB-B4FE-E44A-9EFF-A799FF519579}" type="slidenum">
              <a:rPr lang="nl-NL" smtClean="0"/>
              <a:pPr/>
              <a:t>‹nr.›</a:t>
            </a:fld>
            <a:endParaRPr lang="nl-NL" dirty="0"/>
          </a:p>
        </p:txBody>
      </p:sp>
      <p:sp>
        <p:nvSpPr>
          <p:cNvPr id="15" name="Titel 1"/>
          <p:cNvSpPr>
            <a:spLocks noGrp="1"/>
          </p:cNvSpPr>
          <p:nvPr>
            <p:ph type="title"/>
          </p:nvPr>
        </p:nvSpPr>
        <p:spPr>
          <a:xfrm>
            <a:off x="3329353" y="365125"/>
            <a:ext cx="8510954" cy="1325563"/>
          </a:xfrm>
        </p:spPr>
        <p:txBody>
          <a:bodyPr/>
          <a:lstStyle>
            <a:lvl1pPr>
              <a:defRPr b="1" i="0">
                <a:solidFill>
                  <a:srgbClr val="3EA9CA"/>
                </a:solidFill>
                <a:latin typeface="Euphemia" charset="0"/>
                <a:ea typeface="Euphemia" charset="0"/>
                <a:cs typeface="Euphemia" charset="0"/>
              </a:defRPr>
            </a:lvl1pPr>
          </a:lstStyle>
          <a:p>
            <a:r>
              <a:rPr lang="nl-NL"/>
              <a:t>Klik om stijl te bewerken</a:t>
            </a:r>
            <a:endParaRPr lang="nl-NL" dirty="0"/>
          </a:p>
        </p:txBody>
      </p:sp>
    </p:spTree>
    <p:extLst>
      <p:ext uri="{BB962C8B-B14F-4D97-AF65-F5344CB8AC3E}">
        <p14:creationId xmlns:p14="http://schemas.microsoft.com/office/powerpoint/2010/main" val="999890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50" advClick="0" advTm="45000">
        <p159:morph option="byObject"/>
      </p:transition>
    </mc:Choice>
    <mc:Fallback xmlns="">
      <p:transition advClick="0" advTm="4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Euphemia" charset="0"/>
                <a:ea typeface="Euphemia" charset="0"/>
                <a:cs typeface="Euphemia" charset="0"/>
              </a:defRPr>
            </a:lvl1pPr>
          </a:lstStyle>
          <a:p>
            <a:r>
              <a:rPr lang="nl-NL"/>
              <a:t>Klik om stijl te bewerken</a:t>
            </a:r>
            <a:endParaRPr lang="nl-NL" dirty="0"/>
          </a:p>
        </p:txBody>
      </p:sp>
      <p:sp>
        <p:nvSpPr>
          <p:cNvPr id="3" name="Tijdelijke aanduiding voor inhoud 2"/>
          <p:cNvSpPr>
            <a:spLocks noGrp="1"/>
          </p:cNvSpPr>
          <p:nvPr>
            <p:ph sz="half" idx="1"/>
          </p:nvPr>
        </p:nvSpPr>
        <p:spPr>
          <a:xfrm>
            <a:off x="838200" y="1825625"/>
            <a:ext cx="5181600" cy="4351338"/>
          </a:xfrm>
        </p:spPr>
        <p:txBody>
          <a:bodyPr/>
          <a:lstStyle>
            <a:lvl1pPr>
              <a:defRPr>
                <a:latin typeface="Euphemia" charset="0"/>
                <a:ea typeface="Euphemia" charset="0"/>
                <a:cs typeface="Euphemia" charset="0"/>
              </a:defRPr>
            </a:lvl1pPr>
            <a:lvl2pPr>
              <a:defRPr>
                <a:latin typeface="Euphemia" charset="0"/>
                <a:ea typeface="Euphemia" charset="0"/>
                <a:cs typeface="Euphemia" charset="0"/>
              </a:defRPr>
            </a:lvl2pPr>
            <a:lvl3pPr>
              <a:defRPr>
                <a:latin typeface="Euphemia" charset="0"/>
                <a:ea typeface="Euphemia" charset="0"/>
                <a:cs typeface="Euphemia" charset="0"/>
              </a:defRPr>
            </a:lvl3pPr>
            <a:lvl4pPr>
              <a:defRPr>
                <a:latin typeface="Euphemia" charset="0"/>
                <a:ea typeface="Euphemia" charset="0"/>
                <a:cs typeface="Euphemia" charset="0"/>
              </a:defRPr>
            </a:lvl4pPr>
            <a:lvl5pPr>
              <a:defRPr>
                <a:latin typeface="Euphemia" charset="0"/>
                <a:ea typeface="Euphemia" charset="0"/>
                <a:cs typeface="Euphemia"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p:cNvSpPr>
            <a:spLocks noGrp="1"/>
          </p:cNvSpPr>
          <p:nvPr>
            <p:ph sz="half" idx="2"/>
          </p:nvPr>
        </p:nvSpPr>
        <p:spPr>
          <a:xfrm>
            <a:off x="6172200" y="1825625"/>
            <a:ext cx="5181600" cy="4351338"/>
          </a:xfrm>
        </p:spPr>
        <p:txBody>
          <a:bodyPr/>
          <a:lstStyle>
            <a:lvl1pPr>
              <a:defRPr>
                <a:latin typeface="Euphemia" charset="0"/>
                <a:ea typeface="Euphemia" charset="0"/>
                <a:cs typeface="Euphemia" charset="0"/>
              </a:defRPr>
            </a:lvl1pPr>
            <a:lvl2pPr>
              <a:defRPr>
                <a:latin typeface="Euphemia" charset="0"/>
                <a:ea typeface="Euphemia" charset="0"/>
                <a:cs typeface="Euphemia" charset="0"/>
              </a:defRPr>
            </a:lvl2pPr>
            <a:lvl3pPr>
              <a:defRPr>
                <a:latin typeface="Euphemia" charset="0"/>
                <a:ea typeface="Euphemia" charset="0"/>
                <a:cs typeface="Euphemia" charset="0"/>
              </a:defRPr>
            </a:lvl3pPr>
            <a:lvl4pPr>
              <a:defRPr>
                <a:latin typeface="Euphemia" charset="0"/>
                <a:ea typeface="Euphemia" charset="0"/>
                <a:cs typeface="Euphemia" charset="0"/>
              </a:defRPr>
            </a:lvl4pPr>
            <a:lvl5pPr>
              <a:defRPr>
                <a:latin typeface="Euphemia" charset="0"/>
                <a:ea typeface="Euphemia" charset="0"/>
                <a:cs typeface="Euphemia"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p:cNvSpPr>
            <a:spLocks noGrp="1"/>
          </p:cNvSpPr>
          <p:nvPr>
            <p:ph type="dt" sz="half" idx="10"/>
          </p:nvPr>
        </p:nvSpPr>
        <p:spPr/>
        <p:txBody>
          <a:bodyPr/>
          <a:lstStyle/>
          <a:p>
            <a:fld id="{5AE22376-299C-7E4D-87A8-EAED9A44478C}" type="datetimeFigureOut">
              <a:rPr lang="nl-NL" smtClean="0"/>
              <a:t>24-3-2022</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FF5A3BCB-B4FE-E44A-9EFF-A799FF519579}" type="slidenum">
              <a:rPr lang="nl-NL" smtClean="0"/>
              <a:t>‹nr.›</a:t>
            </a:fld>
            <a:endParaRPr lang="nl-NL" dirty="0"/>
          </a:p>
        </p:txBody>
      </p:sp>
    </p:spTree>
    <p:extLst>
      <p:ext uri="{BB962C8B-B14F-4D97-AF65-F5344CB8AC3E}">
        <p14:creationId xmlns:p14="http://schemas.microsoft.com/office/powerpoint/2010/main" val="1107843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50" advClick="0" advTm="45000">
        <p159:morph option="byObject"/>
      </p:transition>
    </mc:Choice>
    <mc:Fallback xmlns="">
      <p:transition advClick="0" advTm="4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334108" y="365125"/>
            <a:ext cx="11021280" cy="1325563"/>
          </a:xfrm>
        </p:spPr>
        <p:txBody>
          <a:bodyPr/>
          <a:lstStyle>
            <a:lvl1pPr>
              <a:defRPr>
                <a:latin typeface="Euphemia" charset="0"/>
                <a:ea typeface="Euphemia" charset="0"/>
                <a:cs typeface="Euphemia" charset="0"/>
              </a:defRPr>
            </a:lvl1pPr>
          </a:lstStyle>
          <a:p>
            <a:r>
              <a:rPr lang="nl-NL"/>
              <a:t>Klik om stijl te bewerken</a:t>
            </a:r>
            <a:endParaRPr lang="nl-NL" dirty="0"/>
          </a:p>
        </p:txBody>
      </p:sp>
      <p:sp>
        <p:nvSpPr>
          <p:cNvPr id="3" name="Tijdelijke aanduiding voor tekst 2"/>
          <p:cNvSpPr>
            <a:spLocks noGrp="1"/>
          </p:cNvSpPr>
          <p:nvPr>
            <p:ph type="body" idx="1"/>
          </p:nvPr>
        </p:nvSpPr>
        <p:spPr>
          <a:xfrm>
            <a:off x="334108" y="1681163"/>
            <a:ext cx="5663467" cy="823912"/>
          </a:xfrm>
        </p:spPr>
        <p:txBody>
          <a:bodyPr anchor="b"/>
          <a:lstStyle>
            <a:lvl1pPr marL="0" indent="0">
              <a:buNone/>
              <a:defRPr sz="2400" b="1">
                <a:latin typeface="Euphemia" charset="0"/>
                <a:ea typeface="Euphemia" charset="0"/>
                <a:cs typeface="Euphemia"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334108" y="2505075"/>
            <a:ext cx="5663467" cy="3684588"/>
          </a:xfrm>
        </p:spPr>
        <p:txBody>
          <a:bodyPr/>
          <a:lstStyle>
            <a:lvl1pPr>
              <a:defRPr>
                <a:latin typeface="Euphemia" charset="0"/>
                <a:ea typeface="Euphemia" charset="0"/>
                <a:cs typeface="Euphemia" charset="0"/>
              </a:defRPr>
            </a:lvl1pPr>
            <a:lvl2pPr>
              <a:defRPr>
                <a:latin typeface="Euphemia" charset="0"/>
                <a:ea typeface="Euphemia" charset="0"/>
                <a:cs typeface="Euphemia" charset="0"/>
              </a:defRPr>
            </a:lvl2pPr>
            <a:lvl3pPr>
              <a:defRPr>
                <a:latin typeface="Euphemia" charset="0"/>
                <a:ea typeface="Euphemia" charset="0"/>
                <a:cs typeface="Euphemia" charset="0"/>
              </a:defRPr>
            </a:lvl3pPr>
            <a:lvl4pPr>
              <a:defRPr>
                <a:latin typeface="Euphemia" charset="0"/>
                <a:ea typeface="Euphemia" charset="0"/>
                <a:cs typeface="Euphemia" charset="0"/>
              </a:defRPr>
            </a:lvl4pPr>
            <a:lvl5pPr>
              <a:defRPr>
                <a:latin typeface="Euphemia" charset="0"/>
                <a:ea typeface="Euphemia" charset="0"/>
                <a:cs typeface="Euphemia"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atin typeface="Euphemia" charset="0"/>
                <a:ea typeface="Euphemia" charset="0"/>
                <a:cs typeface="Euphemia"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172200" y="2505075"/>
            <a:ext cx="5183188" cy="3684588"/>
          </a:xfrm>
        </p:spPr>
        <p:txBody>
          <a:bodyPr/>
          <a:lstStyle>
            <a:lvl1pPr>
              <a:defRPr>
                <a:latin typeface="Euphemia" charset="0"/>
                <a:ea typeface="Euphemia" charset="0"/>
                <a:cs typeface="Euphemia" charset="0"/>
              </a:defRPr>
            </a:lvl1pPr>
            <a:lvl2pPr>
              <a:defRPr>
                <a:latin typeface="Euphemia" charset="0"/>
                <a:ea typeface="Euphemia" charset="0"/>
                <a:cs typeface="Euphemia" charset="0"/>
              </a:defRPr>
            </a:lvl2pPr>
            <a:lvl3pPr>
              <a:defRPr>
                <a:latin typeface="Euphemia" charset="0"/>
                <a:ea typeface="Euphemia" charset="0"/>
                <a:cs typeface="Euphemia" charset="0"/>
              </a:defRPr>
            </a:lvl3pPr>
            <a:lvl4pPr>
              <a:defRPr>
                <a:latin typeface="Euphemia" charset="0"/>
                <a:ea typeface="Euphemia" charset="0"/>
                <a:cs typeface="Euphemia" charset="0"/>
              </a:defRPr>
            </a:lvl4pPr>
            <a:lvl5pPr>
              <a:defRPr>
                <a:latin typeface="Euphemia" charset="0"/>
                <a:ea typeface="Euphemia" charset="0"/>
                <a:cs typeface="Euphemia"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datum 6"/>
          <p:cNvSpPr>
            <a:spLocks noGrp="1"/>
          </p:cNvSpPr>
          <p:nvPr>
            <p:ph type="dt" sz="half" idx="10"/>
          </p:nvPr>
        </p:nvSpPr>
        <p:spPr/>
        <p:txBody>
          <a:bodyPr/>
          <a:lstStyle/>
          <a:p>
            <a:fld id="{5AE22376-299C-7E4D-87A8-EAED9A44478C}" type="datetimeFigureOut">
              <a:rPr lang="nl-NL" smtClean="0"/>
              <a:t>24-3-2022</a:t>
            </a:fld>
            <a:endParaRPr lang="nl-NL"/>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FF5A3BCB-B4FE-E44A-9EFF-A799FF519579}" type="slidenum">
              <a:rPr lang="nl-NL" smtClean="0"/>
              <a:t>‹nr.›</a:t>
            </a:fld>
            <a:endParaRPr lang="nl-NL" dirty="0"/>
          </a:p>
        </p:txBody>
      </p:sp>
    </p:spTree>
    <p:extLst>
      <p:ext uri="{BB962C8B-B14F-4D97-AF65-F5344CB8AC3E}">
        <p14:creationId xmlns:p14="http://schemas.microsoft.com/office/powerpoint/2010/main" val="846720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50" advClick="0" advTm="45000">
        <p159:morph option="byObject"/>
      </p:transition>
    </mc:Choice>
    <mc:Fallback xmlns="">
      <p:transition advClick="0" advTm="4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latin typeface="Euphemia" charset="0"/>
                <a:ea typeface="Euphemia" charset="0"/>
                <a:cs typeface="Euphemia" charset="0"/>
              </a:defRPr>
            </a:lvl1pPr>
          </a:lstStyle>
          <a:p>
            <a:r>
              <a:rPr lang="nl-NL"/>
              <a:t>Klik om stijl te bewerken</a:t>
            </a:r>
            <a:endParaRPr lang="nl-NL" dirty="0"/>
          </a:p>
        </p:txBody>
      </p:sp>
      <p:sp>
        <p:nvSpPr>
          <p:cNvPr id="3" name="Tijdelijke aanduiding voor datum 2"/>
          <p:cNvSpPr>
            <a:spLocks noGrp="1"/>
          </p:cNvSpPr>
          <p:nvPr>
            <p:ph type="dt" sz="half" idx="10"/>
          </p:nvPr>
        </p:nvSpPr>
        <p:spPr/>
        <p:txBody>
          <a:bodyPr/>
          <a:lstStyle/>
          <a:p>
            <a:fld id="{5AE22376-299C-7E4D-87A8-EAED9A44478C}" type="datetimeFigureOut">
              <a:rPr lang="nl-NL" smtClean="0"/>
              <a:t>24-3-2022</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fld id="{FF5A3BCB-B4FE-E44A-9EFF-A799FF519579}" type="slidenum">
              <a:rPr lang="nl-NL" smtClean="0"/>
              <a:t>‹nr.›</a:t>
            </a:fld>
            <a:endParaRPr lang="nl-NL" dirty="0"/>
          </a:p>
        </p:txBody>
      </p:sp>
    </p:spTree>
    <p:extLst>
      <p:ext uri="{BB962C8B-B14F-4D97-AF65-F5344CB8AC3E}">
        <p14:creationId xmlns:p14="http://schemas.microsoft.com/office/powerpoint/2010/main" val="1602680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50" advClick="0" advTm="45000">
        <p159:morph option="byObject"/>
      </p:transition>
    </mc:Choice>
    <mc:Fallback xmlns="">
      <p:transition advClick="0" advTm="4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5AE22376-299C-7E4D-87A8-EAED9A44478C}" type="datetimeFigureOut">
              <a:rPr lang="nl-NL" smtClean="0"/>
              <a:t>24-3-2022</a:t>
            </a:fld>
            <a:endParaRPr lang="nl-NL"/>
          </a:p>
        </p:txBody>
      </p:sp>
      <p:sp>
        <p:nvSpPr>
          <p:cNvPr id="3" name="Tijdelijke aanduiding voor voettekst 2"/>
          <p:cNvSpPr>
            <a:spLocks noGrp="1"/>
          </p:cNvSpPr>
          <p:nvPr>
            <p:ph type="ftr" sz="quarter" idx="11"/>
          </p:nvPr>
        </p:nvSpPr>
        <p:spPr/>
        <p:txBody>
          <a:bodyPr/>
          <a:lstStyle/>
          <a:p>
            <a:endParaRPr lang="nl-NL" dirty="0"/>
          </a:p>
        </p:txBody>
      </p:sp>
      <p:sp>
        <p:nvSpPr>
          <p:cNvPr id="4" name="Tijdelijke aanduiding voor dianummer 3"/>
          <p:cNvSpPr>
            <a:spLocks noGrp="1"/>
          </p:cNvSpPr>
          <p:nvPr>
            <p:ph type="sldNum" sz="quarter" idx="12"/>
          </p:nvPr>
        </p:nvSpPr>
        <p:spPr/>
        <p:txBody>
          <a:bodyPr/>
          <a:lstStyle/>
          <a:p>
            <a:fld id="{FF5A3BCB-B4FE-E44A-9EFF-A799FF519579}" type="slidenum">
              <a:rPr lang="nl-NL" smtClean="0"/>
              <a:t>‹nr.›</a:t>
            </a:fld>
            <a:endParaRPr lang="nl-NL"/>
          </a:p>
        </p:txBody>
      </p:sp>
    </p:spTree>
    <p:extLst>
      <p:ext uri="{BB962C8B-B14F-4D97-AF65-F5344CB8AC3E}">
        <p14:creationId xmlns:p14="http://schemas.microsoft.com/office/powerpoint/2010/main" val="368754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50" advClick="0" advTm="45000">
        <p159:morph option="byObject"/>
      </p:transition>
    </mc:Choice>
    <mc:Fallback xmlns="">
      <p:transition advClick="0" advTm="4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334108" y="457200"/>
            <a:ext cx="4437917" cy="1600200"/>
          </a:xfrm>
        </p:spPr>
        <p:txBody>
          <a:bodyPr anchor="b"/>
          <a:lstStyle>
            <a:lvl1pPr>
              <a:defRPr sz="3200">
                <a:latin typeface="Euphemia" charset="0"/>
                <a:ea typeface="Euphemia" charset="0"/>
                <a:cs typeface="Euphemia" charset="0"/>
              </a:defRPr>
            </a:lvl1pPr>
          </a:lstStyle>
          <a:p>
            <a:r>
              <a:rPr lang="nl-NL"/>
              <a:t>Klik om stijl te bewerken</a:t>
            </a:r>
            <a:endParaRPr lang="nl-NL" dirty="0"/>
          </a:p>
        </p:txBody>
      </p:sp>
      <p:sp>
        <p:nvSpPr>
          <p:cNvPr id="3" name="Tijdelijke aanduiding voor inhoud 2"/>
          <p:cNvSpPr>
            <a:spLocks noGrp="1"/>
          </p:cNvSpPr>
          <p:nvPr>
            <p:ph idx="1"/>
          </p:nvPr>
        </p:nvSpPr>
        <p:spPr>
          <a:xfrm>
            <a:off x="5183188" y="987425"/>
            <a:ext cx="6172200" cy="4873625"/>
          </a:xfrm>
        </p:spPr>
        <p:txBody>
          <a:bodyPr/>
          <a:lstStyle>
            <a:lvl1pPr>
              <a:defRPr sz="3200">
                <a:latin typeface="Euphemia" charset="0"/>
                <a:ea typeface="Euphemia" charset="0"/>
                <a:cs typeface="Euphemia" charset="0"/>
              </a:defRPr>
            </a:lvl1pPr>
            <a:lvl2pPr>
              <a:defRPr sz="2800">
                <a:latin typeface="Euphemia" charset="0"/>
                <a:ea typeface="Euphemia" charset="0"/>
                <a:cs typeface="Euphemia" charset="0"/>
              </a:defRPr>
            </a:lvl2pPr>
            <a:lvl3pPr>
              <a:defRPr sz="2400">
                <a:latin typeface="Euphemia" charset="0"/>
                <a:ea typeface="Euphemia" charset="0"/>
                <a:cs typeface="Euphemia" charset="0"/>
              </a:defRPr>
            </a:lvl3pPr>
            <a:lvl4pPr>
              <a:defRPr sz="2000">
                <a:latin typeface="Euphemia" charset="0"/>
                <a:ea typeface="Euphemia" charset="0"/>
                <a:cs typeface="Euphemia" charset="0"/>
              </a:defRPr>
            </a:lvl4pPr>
            <a:lvl5pPr>
              <a:defRPr sz="2000">
                <a:latin typeface="Euphemia" charset="0"/>
                <a:ea typeface="Euphemia" charset="0"/>
                <a:cs typeface="Euphemia" charset="0"/>
              </a:defRPr>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tekst 3"/>
          <p:cNvSpPr>
            <a:spLocks noGrp="1"/>
          </p:cNvSpPr>
          <p:nvPr>
            <p:ph type="body" sz="half" idx="2"/>
          </p:nvPr>
        </p:nvSpPr>
        <p:spPr>
          <a:xfrm>
            <a:off x="334108" y="2057400"/>
            <a:ext cx="4437917" cy="3811588"/>
          </a:xfrm>
        </p:spPr>
        <p:txBody>
          <a:bodyPr/>
          <a:lstStyle>
            <a:lvl1pPr marL="0" indent="0">
              <a:buNone/>
              <a:defRPr sz="1600">
                <a:latin typeface="Euphemia" charset="0"/>
                <a:ea typeface="Euphemia" charset="0"/>
                <a:cs typeface="Euphemi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p:cNvSpPr>
            <a:spLocks noGrp="1"/>
          </p:cNvSpPr>
          <p:nvPr>
            <p:ph type="dt" sz="half" idx="10"/>
          </p:nvPr>
        </p:nvSpPr>
        <p:spPr/>
        <p:txBody>
          <a:bodyPr/>
          <a:lstStyle/>
          <a:p>
            <a:fld id="{5AE22376-299C-7E4D-87A8-EAED9A44478C}" type="datetimeFigureOut">
              <a:rPr lang="nl-NL" smtClean="0"/>
              <a:t>24-3-2022</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FF5A3BCB-B4FE-E44A-9EFF-A799FF519579}" type="slidenum">
              <a:rPr lang="nl-NL" smtClean="0"/>
              <a:t>‹nr.›</a:t>
            </a:fld>
            <a:endParaRPr lang="nl-NL" dirty="0"/>
          </a:p>
        </p:txBody>
      </p:sp>
    </p:spTree>
    <p:extLst>
      <p:ext uri="{BB962C8B-B14F-4D97-AF65-F5344CB8AC3E}">
        <p14:creationId xmlns:p14="http://schemas.microsoft.com/office/powerpoint/2010/main" val="11529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50" advClick="0" advTm="45000">
        <p159:morph option="byObject"/>
      </p:transition>
    </mc:Choice>
    <mc:Fallback xmlns="">
      <p:transition advClick="0" advTm="4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334108" y="457200"/>
            <a:ext cx="4437917" cy="1600200"/>
          </a:xfrm>
        </p:spPr>
        <p:txBody>
          <a:bodyPr anchor="b"/>
          <a:lstStyle>
            <a:lvl1pPr>
              <a:defRPr sz="3200">
                <a:latin typeface="Euphemia" charset="0"/>
                <a:ea typeface="Euphemia" charset="0"/>
                <a:cs typeface="Euphemia" charset="0"/>
              </a:defRPr>
            </a:lvl1pPr>
          </a:lstStyle>
          <a:p>
            <a:r>
              <a:rPr lang="nl-NL"/>
              <a:t>Klik om stijl te bewerken</a:t>
            </a:r>
            <a:endParaRPr lang="nl-NL" dirty="0"/>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atin typeface="Euphemia" charset="0"/>
                <a:ea typeface="Euphemia" charset="0"/>
                <a:cs typeface="Euphemia"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4" name="Tijdelijke aanduiding voor tekst 3"/>
          <p:cNvSpPr>
            <a:spLocks noGrp="1"/>
          </p:cNvSpPr>
          <p:nvPr>
            <p:ph type="body" sz="half" idx="2"/>
          </p:nvPr>
        </p:nvSpPr>
        <p:spPr>
          <a:xfrm>
            <a:off x="334108" y="2057400"/>
            <a:ext cx="4437917" cy="3811588"/>
          </a:xfrm>
        </p:spPr>
        <p:txBody>
          <a:bodyPr/>
          <a:lstStyle>
            <a:lvl1pPr marL="0" indent="0">
              <a:buNone/>
              <a:defRPr sz="1600">
                <a:latin typeface="Euphemia" charset="0"/>
                <a:ea typeface="Euphemia" charset="0"/>
                <a:cs typeface="Euphemi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p:cNvSpPr>
            <a:spLocks noGrp="1"/>
          </p:cNvSpPr>
          <p:nvPr>
            <p:ph type="dt" sz="half" idx="10"/>
          </p:nvPr>
        </p:nvSpPr>
        <p:spPr/>
        <p:txBody>
          <a:bodyPr/>
          <a:lstStyle/>
          <a:p>
            <a:fld id="{5AE22376-299C-7E4D-87A8-EAED9A44478C}" type="datetimeFigureOut">
              <a:rPr lang="nl-NL" smtClean="0"/>
              <a:t>24-3-2022</a:t>
            </a:fld>
            <a:endParaRPr lang="nl-NL" dirty="0"/>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FF5A3BCB-B4FE-E44A-9EFF-A799FF519579}" type="slidenum">
              <a:rPr lang="nl-NL" smtClean="0"/>
              <a:t>‹nr.›</a:t>
            </a:fld>
            <a:endParaRPr lang="nl-NL"/>
          </a:p>
        </p:txBody>
      </p:sp>
    </p:spTree>
    <p:extLst>
      <p:ext uri="{BB962C8B-B14F-4D97-AF65-F5344CB8AC3E}">
        <p14:creationId xmlns:p14="http://schemas.microsoft.com/office/powerpoint/2010/main" val="509753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50" advClick="0" advTm="45000">
        <p159:morph option="byObject"/>
      </p:transition>
    </mc:Choice>
    <mc:Fallback xmlns="">
      <p:transition advClick="0" advTm="4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jdelijke aanduiding voor titel 1"/>
          <p:cNvSpPr>
            <a:spLocks noGrp="1"/>
          </p:cNvSpPr>
          <p:nvPr>
            <p:ph type="title"/>
          </p:nvPr>
        </p:nvSpPr>
        <p:spPr>
          <a:xfrm>
            <a:off x="334108" y="365125"/>
            <a:ext cx="10075985" cy="1325563"/>
          </a:xfrm>
          <a:prstGeom prst="rect">
            <a:avLst/>
          </a:prstGeom>
        </p:spPr>
        <p:txBody>
          <a:bodyPr vert="horz" lIns="91440" tIns="45720" rIns="91440" bIns="45720" rtlCol="0" anchor="ctr">
            <a:normAutofit/>
          </a:bodyPr>
          <a:lstStyle/>
          <a:p>
            <a:r>
              <a:rPr lang="nl-NL" dirty="0"/>
              <a:t>Titelstijl van model bewerken</a:t>
            </a:r>
          </a:p>
        </p:txBody>
      </p:sp>
      <p:sp>
        <p:nvSpPr>
          <p:cNvPr id="3" name="Tijdelijke aanduiding voor tekst 2"/>
          <p:cNvSpPr>
            <a:spLocks noGrp="1"/>
          </p:cNvSpPr>
          <p:nvPr>
            <p:ph type="body" idx="1"/>
          </p:nvPr>
        </p:nvSpPr>
        <p:spPr>
          <a:xfrm>
            <a:off x="334109" y="1825625"/>
            <a:ext cx="10075984" cy="4351338"/>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334108" y="6356350"/>
            <a:ext cx="2098428" cy="365125"/>
          </a:xfrm>
          <a:prstGeom prst="rect">
            <a:avLst/>
          </a:prstGeom>
        </p:spPr>
        <p:txBody>
          <a:bodyPr vert="horz" lIns="91440" tIns="45720" rIns="91440" bIns="45720" rtlCol="0" anchor="ctr"/>
          <a:lstStyle>
            <a:lvl1pPr algn="l">
              <a:defRPr sz="1200">
                <a:solidFill>
                  <a:schemeClr val="tx1">
                    <a:tint val="75000"/>
                  </a:schemeClr>
                </a:solidFill>
                <a:latin typeface="Euphemia" charset="0"/>
                <a:ea typeface="Euphemia" charset="0"/>
                <a:cs typeface="Euphemia" charset="0"/>
              </a:defRPr>
            </a:lvl1pPr>
          </a:lstStyle>
          <a:p>
            <a:fld id="{5AE22376-299C-7E4D-87A8-EAED9A44478C}" type="datetimeFigureOut">
              <a:rPr lang="nl-NL" smtClean="0"/>
              <a:pPr/>
              <a:t>24-3-2022</a:t>
            </a:fld>
            <a:endParaRPr lang="nl-NL" dirty="0"/>
          </a:p>
        </p:txBody>
      </p:sp>
      <p:sp>
        <p:nvSpPr>
          <p:cNvPr id="5" name="Tijdelijke aanduiding voor voettekst 4"/>
          <p:cNvSpPr>
            <a:spLocks noGrp="1"/>
          </p:cNvSpPr>
          <p:nvPr>
            <p:ph type="ftr" sz="quarter" idx="3"/>
          </p:nvPr>
        </p:nvSpPr>
        <p:spPr>
          <a:xfrm>
            <a:off x="3042138" y="6356350"/>
            <a:ext cx="4343399" cy="365125"/>
          </a:xfrm>
          <a:prstGeom prst="rect">
            <a:avLst/>
          </a:prstGeom>
        </p:spPr>
        <p:txBody>
          <a:bodyPr vert="horz" lIns="91440" tIns="45720" rIns="91440" bIns="45720" rtlCol="0" anchor="ctr"/>
          <a:lstStyle>
            <a:lvl1pPr algn="ctr">
              <a:defRPr sz="1200">
                <a:solidFill>
                  <a:schemeClr val="tx1">
                    <a:tint val="75000"/>
                  </a:schemeClr>
                </a:solidFill>
                <a:latin typeface="Euphemia" charset="0"/>
                <a:ea typeface="Euphemia" charset="0"/>
                <a:cs typeface="Euphemia" charset="0"/>
              </a:defRPr>
            </a:lvl1pPr>
          </a:lstStyle>
          <a:p>
            <a:endParaRPr lang="nl-NL" dirty="0"/>
          </a:p>
        </p:txBody>
      </p:sp>
      <p:sp>
        <p:nvSpPr>
          <p:cNvPr id="6" name="Tijdelijke aanduiding voor dianummer 5"/>
          <p:cNvSpPr>
            <a:spLocks noGrp="1"/>
          </p:cNvSpPr>
          <p:nvPr>
            <p:ph type="sldNum" sz="quarter" idx="4"/>
          </p:nvPr>
        </p:nvSpPr>
        <p:spPr>
          <a:xfrm>
            <a:off x="7491047" y="6356350"/>
            <a:ext cx="2919046" cy="365125"/>
          </a:xfrm>
          <a:prstGeom prst="rect">
            <a:avLst/>
          </a:prstGeom>
        </p:spPr>
        <p:txBody>
          <a:bodyPr vert="horz" lIns="91440" tIns="45720" rIns="91440" bIns="45720" rtlCol="0" anchor="ctr"/>
          <a:lstStyle>
            <a:lvl1pPr algn="r">
              <a:defRPr sz="1200">
                <a:solidFill>
                  <a:schemeClr val="tx1">
                    <a:tint val="75000"/>
                  </a:schemeClr>
                </a:solidFill>
                <a:latin typeface="Euphemia" charset="0"/>
                <a:ea typeface="Euphemia" charset="0"/>
                <a:cs typeface="Euphemia" charset="0"/>
              </a:defRPr>
            </a:lvl1pPr>
          </a:lstStyle>
          <a:p>
            <a:fld id="{FF5A3BCB-B4FE-E44A-9EFF-A799FF519579}" type="slidenum">
              <a:rPr lang="nl-NL" smtClean="0"/>
              <a:pPr/>
              <a:t>‹nr.›</a:t>
            </a:fld>
            <a:endParaRPr lang="nl-NL"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59="http://schemas.microsoft.com/office/powerpoint/2015/09/main">
    <mc:Choice Requires="p159">
      <p:transition xmlns:p14="http://schemas.microsoft.com/office/powerpoint/2010/main" p14:dur="450" advClick="0" advTm="45000">
        <p159:morph option="byObject"/>
      </p:transition>
    </mc:Choice>
    <mc:Fallback xmlns="">
      <p:transition advClick="0" advTm="45000">
        <p:fade/>
      </p:transition>
    </mc:Fallback>
  </mc:AlternateContent>
  <p:txStyles>
    <p:titleStyle>
      <a:lvl1pPr algn="l" defTabSz="914400" rtl="0" eaLnBrk="1" latinLnBrk="0" hangingPunct="1">
        <a:lnSpc>
          <a:spcPct val="90000"/>
        </a:lnSpc>
        <a:spcBef>
          <a:spcPct val="0"/>
        </a:spcBef>
        <a:buNone/>
        <a:defRPr sz="4400" b="1" i="0" kern="1200">
          <a:solidFill>
            <a:srgbClr val="3EA9CA"/>
          </a:solidFill>
          <a:latin typeface="Euphemia" charset="0"/>
          <a:ea typeface="Euphemia" charset="0"/>
          <a:cs typeface="Euphemia"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65000"/>
              <a:lumOff val="35000"/>
            </a:schemeClr>
          </a:solidFill>
          <a:latin typeface="Euphemia" charset="0"/>
          <a:ea typeface="Euphemia" charset="0"/>
          <a:cs typeface="Euphemia" charset="0"/>
        </a:defRPr>
      </a:lvl1pPr>
      <a:lvl2pPr marL="685800" indent="-228600" algn="l" defTabSz="914400" rtl="0" eaLnBrk="1" latinLnBrk="0" hangingPunct="1">
        <a:lnSpc>
          <a:spcPct val="90000"/>
        </a:lnSpc>
        <a:spcBef>
          <a:spcPts val="500"/>
        </a:spcBef>
        <a:buFont typeface="Arial"/>
        <a:buChar char="•"/>
        <a:defRPr sz="2400" kern="1200">
          <a:solidFill>
            <a:schemeClr val="tx1">
              <a:lumMod val="65000"/>
              <a:lumOff val="35000"/>
            </a:schemeClr>
          </a:solidFill>
          <a:latin typeface="Euphemia" charset="0"/>
          <a:ea typeface="Euphemia" charset="0"/>
          <a:cs typeface="Euphemia" charset="0"/>
        </a:defRPr>
      </a:lvl2pPr>
      <a:lvl3pPr marL="1143000" indent="-228600" algn="l" defTabSz="914400" rtl="0" eaLnBrk="1" latinLnBrk="0" hangingPunct="1">
        <a:lnSpc>
          <a:spcPct val="90000"/>
        </a:lnSpc>
        <a:spcBef>
          <a:spcPts val="500"/>
        </a:spcBef>
        <a:buFont typeface="Arial"/>
        <a:buChar char="•"/>
        <a:defRPr sz="2000" kern="1200">
          <a:solidFill>
            <a:schemeClr val="tx1">
              <a:lumMod val="65000"/>
              <a:lumOff val="35000"/>
            </a:schemeClr>
          </a:solidFill>
          <a:latin typeface="Euphemia" charset="0"/>
          <a:ea typeface="Euphemia" charset="0"/>
          <a:cs typeface="Euphemia" charset="0"/>
        </a:defRPr>
      </a:lvl3pPr>
      <a:lvl4pPr marL="16002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Euphemia" charset="0"/>
          <a:ea typeface="Euphemia" charset="0"/>
          <a:cs typeface="Euphemia" charset="0"/>
        </a:defRPr>
      </a:lvl4pPr>
      <a:lvl5pPr marL="20574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Euphemia" charset="0"/>
          <a:ea typeface="Euphemia" charset="0"/>
          <a:cs typeface="Euphem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14.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emf"/></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4.xml"/><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xml"/><Relationship Id="rId4" Type="http://schemas.openxmlformats.org/officeDocument/2006/relationships/image" Target="../media/image38.wmf"/></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4.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 Id="rId4" Type="http://schemas.openxmlformats.org/officeDocument/2006/relationships/image" Target="../media/image42.wmf"/></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707840"/>
            <a:ext cx="12192000" cy="2387600"/>
          </a:xfrm>
        </p:spPr>
        <p:txBody>
          <a:bodyPr numCol="1" anchor="t">
            <a:normAutofit/>
          </a:bodyPr>
          <a:lstStyle/>
          <a:p>
            <a:r>
              <a:rPr lang="nl-NL" dirty="0"/>
              <a:t>Tongerlo</a:t>
            </a:r>
            <a:br>
              <a:rPr lang="nl-NL" dirty="0"/>
            </a:br>
            <a:endParaRPr lang="nl-NL" sz="3000" dirty="0"/>
          </a:p>
        </p:txBody>
      </p:sp>
      <p:sp>
        <p:nvSpPr>
          <p:cNvPr id="3" name="Ondertitel 2"/>
          <p:cNvSpPr>
            <a:spLocks noGrp="1"/>
          </p:cNvSpPr>
          <p:nvPr>
            <p:ph type="subTitle" idx="1"/>
          </p:nvPr>
        </p:nvSpPr>
        <p:spPr>
          <a:xfrm>
            <a:off x="1524000" y="5096283"/>
            <a:ext cx="9144000" cy="1655762"/>
          </a:xfrm>
        </p:spPr>
        <p:txBody>
          <a:bodyPr>
            <a:normAutofit/>
          </a:bodyPr>
          <a:lstStyle/>
          <a:p>
            <a:endParaRPr lang="nl-NL" dirty="0"/>
          </a:p>
          <a:p>
            <a:endParaRPr lang="nl-NL" dirty="0"/>
          </a:p>
        </p:txBody>
      </p:sp>
      <p:pic>
        <p:nvPicPr>
          <p:cNvPr id="1026" name="Picture 2" descr="Sint-Pieterskerk Tongerlo | Bree">
            <a:extLst>
              <a:ext uri="{FF2B5EF4-FFF2-40B4-BE49-F238E27FC236}">
                <a16:creationId xmlns:a16="http://schemas.microsoft.com/office/drawing/2014/main" id="{3B24A900-3271-4CFB-8A5A-F027DE80A9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7907" y="2011680"/>
            <a:ext cx="6696185" cy="44531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14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5346" name="Rectangle 2"/>
          <p:cNvSpPr>
            <a:spLocks noGrp="1" noChangeArrowheads="1"/>
          </p:cNvSpPr>
          <p:nvPr>
            <p:ph type="title"/>
          </p:nvPr>
        </p:nvSpPr>
        <p:spPr/>
        <p:txBody>
          <a:bodyPr/>
          <a:lstStyle/>
          <a:p>
            <a:pPr eaLnBrk="1" hangingPunct="1">
              <a:defRPr/>
            </a:pPr>
            <a:r>
              <a:rPr lang="nl-BE" dirty="0"/>
              <a:t>Wetgeving</a:t>
            </a:r>
            <a:endParaRPr lang="nl-NL" dirty="0"/>
          </a:p>
        </p:txBody>
      </p:sp>
      <p:sp>
        <p:nvSpPr>
          <p:cNvPr id="54275" name="Rectangle 3"/>
          <p:cNvSpPr>
            <a:spLocks noGrp="1" noChangeArrowheads="1"/>
          </p:cNvSpPr>
          <p:nvPr>
            <p:ph idx="1"/>
          </p:nvPr>
        </p:nvSpPr>
        <p:spPr>
          <a:xfrm>
            <a:off x="721822" y="1600333"/>
            <a:ext cx="9486703" cy="3812025"/>
          </a:xfrm>
        </p:spPr>
        <p:txBody>
          <a:bodyPr/>
          <a:lstStyle/>
          <a:p>
            <a:pPr eaLnBrk="1" hangingPunct="1"/>
            <a:r>
              <a:rPr lang="nl-BE" altLang="nl-BE" sz="2400" dirty="0"/>
              <a:t>Europese kaderrichtlijn water en stedelijk afvalwater – al het afvalwater moet gezuiverd worden</a:t>
            </a:r>
          </a:p>
          <a:p>
            <a:pPr eaLnBrk="1" hangingPunct="1"/>
            <a:r>
              <a:rPr lang="nl-BE" altLang="nl-BE" sz="2400" dirty="0"/>
              <a:t>Vlaanderen Wetgeving VLAREM II</a:t>
            </a:r>
          </a:p>
          <a:p>
            <a:pPr lvl="1" eaLnBrk="1" hangingPunct="1"/>
            <a:r>
              <a:rPr lang="nl-BE" altLang="nl-BE" sz="2200" dirty="0"/>
              <a:t>Hemelwater gescheiden afvoeren: zowel op privé als openbaar domein</a:t>
            </a:r>
          </a:p>
          <a:p>
            <a:pPr lvl="1" eaLnBrk="1" hangingPunct="1"/>
            <a:r>
              <a:rPr lang="nl-BE" altLang="nl-BE" sz="2200" dirty="0"/>
              <a:t>Aansluitplicht van het vuilwater</a:t>
            </a:r>
          </a:p>
          <a:p>
            <a:pPr eaLnBrk="1" hangingPunct="1"/>
            <a:r>
              <a:rPr lang="nl-BE" altLang="nl-BE" sz="2400" dirty="0"/>
              <a:t>Waarom?</a:t>
            </a:r>
          </a:p>
          <a:p>
            <a:pPr lvl="1" eaLnBrk="1" hangingPunct="1"/>
            <a:r>
              <a:rPr lang="nl-BE" altLang="nl-BE" sz="2200" dirty="0"/>
              <a:t>Wateroverlast tegengaan</a:t>
            </a:r>
          </a:p>
          <a:p>
            <a:pPr lvl="1" eaLnBrk="1" hangingPunct="1"/>
            <a:r>
              <a:rPr lang="nl-BE" altLang="nl-BE" sz="2200" dirty="0"/>
              <a:t>Bij hevige regen geen afvalwater via overstort in beken</a:t>
            </a:r>
          </a:p>
          <a:p>
            <a:pPr lvl="1" eaLnBrk="1" hangingPunct="1"/>
            <a:r>
              <a:rPr lang="nl-BE" altLang="nl-BE" sz="2200" dirty="0"/>
              <a:t>Infiltratie is voeding grondwater</a:t>
            </a:r>
          </a:p>
          <a:p>
            <a:pPr lvl="1" eaLnBrk="1" hangingPunct="1"/>
            <a:r>
              <a:rPr lang="nl-BE" altLang="nl-BE" sz="2200" dirty="0"/>
              <a:t>Verbeterde werking zuiveringsstation</a:t>
            </a:r>
          </a:p>
          <a:p>
            <a:pPr lvl="1" eaLnBrk="1" hangingPunct="1"/>
            <a:endParaRPr lang="nl-BE" altLang="nl-BE" sz="1800" dirty="0"/>
          </a:p>
          <a:p>
            <a:pPr lvl="1" eaLnBrk="1" hangingPunct="1"/>
            <a:endParaRPr lang="nl-NL" altLang="nl-BE" sz="1800" dirty="0"/>
          </a:p>
        </p:txBody>
      </p:sp>
    </p:spTree>
    <p:extLst>
      <p:ext uri="{BB962C8B-B14F-4D97-AF65-F5344CB8AC3E}">
        <p14:creationId xmlns:p14="http://schemas.microsoft.com/office/powerpoint/2010/main" val="30760833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16AA3D-918C-4E3A-80CE-EE2AAE1455A6}"/>
              </a:ext>
            </a:extLst>
          </p:cNvPr>
          <p:cNvSpPr>
            <a:spLocks noGrp="1"/>
          </p:cNvSpPr>
          <p:nvPr>
            <p:ph type="title"/>
          </p:nvPr>
        </p:nvSpPr>
        <p:spPr/>
        <p:txBody>
          <a:bodyPr/>
          <a:lstStyle/>
          <a:p>
            <a:r>
              <a:rPr lang="nl-BE" dirty="0"/>
              <a:t>Wetgeving</a:t>
            </a:r>
          </a:p>
        </p:txBody>
      </p:sp>
      <p:sp>
        <p:nvSpPr>
          <p:cNvPr id="3" name="Tijdelijke aanduiding voor inhoud 2">
            <a:extLst>
              <a:ext uri="{FF2B5EF4-FFF2-40B4-BE49-F238E27FC236}">
                <a16:creationId xmlns:a16="http://schemas.microsoft.com/office/drawing/2014/main" id="{84A521FD-E163-4209-8DB4-B0AFB1D17855}"/>
              </a:ext>
            </a:extLst>
          </p:cNvPr>
          <p:cNvSpPr>
            <a:spLocks noGrp="1"/>
          </p:cNvSpPr>
          <p:nvPr>
            <p:ph idx="1"/>
          </p:nvPr>
        </p:nvSpPr>
        <p:spPr/>
        <p:txBody>
          <a:bodyPr/>
          <a:lstStyle/>
          <a:p>
            <a:r>
              <a:rPr lang="nl-BE" dirty="0" err="1"/>
              <a:t>Vlarem</a:t>
            </a:r>
            <a:r>
              <a:rPr lang="nl-BE" dirty="0"/>
              <a:t> II Art 4.2.1.3 :</a:t>
            </a:r>
          </a:p>
          <a:p>
            <a:pPr marL="0" lvl="0" indent="0" eaLnBrk="0" fontAlgn="base" hangingPunct="0">
              <a:spcBef>
                <a:spcPct val="0"/>
              </a:spcBef>
              <a:spcAft>
                <a:spcPct val="0"/>
              </a:spcAft>
              <a:buNone/>
            </a:pPr>
            <a:r>
              <a:rPr lang="nl-BE" altLang="nl-BE" sz="1800" b="1" dirty="0">
                <a:solidFill>
                  <a:srgbClr val="002060"/>
                </a:solidFill>
                <a:latin typeface="+mj-lt"/>
                <a:ea typeface="+mj-ea"/>
                <a:cs typeface="+mj-cs"/>
              </a:rPr>
              <a:t>§ 1.</a:t>
            </a:r>
            <a:r>
              <a:rPr lang="nl-BE" altLang="nl-BE" sz="1800" b="1" dirty="0">
                <a:latin typeface="inherit"/>
              </a:rPr>
              <a:t>        </a:t>
            </a:r>
          </a:p>
          <a:p>
            <a:pPr marL="0" lvl="0" indent="0" eaLnBrk="0" fontAlgn="base" hangingPunct="0">
              <a:spcBef>
                <a:spcPct val="0"/>
              </a:spcBef>
              <a:spcAft>
                <a:spcPct val="0"/>
              </a:spcAft>
              <a:buNone/>
            </a:pPr>
            <a:r>
              <a:rPr lang="nl-BE" altLang="nl-BE" sz="1800" dirty="0">
                <a:solidFill>
                  <a:schemeClr val="tx2"/>
                </a:solidFill>
              </a:rPr>
              <a:t>De </a:t>
            </a:r>
            <a:r>
              <a:rPr lang="nl-BE" altLang="nl-BE" sz="1800" u="sng" dirty="0">
                <a:solidFill>
                  <a:schemeClr val="tx2"/>
                </a:solidFill>
              </a:rPr>
              <a:t>lozing van bedrijfsafvalwater </a:t>
            </a:r>
            <a:r>
              <a:rPr lang="nl-BE" altLang="nl-BE" sz="1800" dirty="0">
                <a:solidFill>
                  <a:schemeClr val="tx2"/>
                </a:solidFill>
              </a:rPr>
              <a:t>in de kunstmatige afvoerwegen voor </a:t>
            </a:r>
            <a:r>
              <a:rPr lang="nl-BE" altLang="nl-BE" sz="1800" dirty="0">
                <a:solidFill>
                  <a:srgbClr val="002060"/>
                </a:solidFill>
              </a:rPr>
              <a:t>hemelwater</a:t>
            </a:r>
            <a:r>
              <a:rPr lang="nl-BE" altLang="nl-BE" sz="1800" dirty="0">
                <a:solidFill>
                  <a:schemeClr val="tx2"/>
                </a:solidFill>
              </a:rPr>
              <a:t> of in het gedeelte van een </a:t>
            </a:r>
            <a:r>
              <a:rPr lang="nl-BE" altLang="nl-BE" sz="1800" dirty="0">
                <a:solidFill>
                  <a:srgbClr val="002060"/>
                </a:solidFill>
              </a:rPr>
              <a:t>gescheiden riolering </a:t>
            </a:r>
            <a:r>
              <a:rPr lang="nl-BE" altLang="nl-BE" sz="1800" dirty="0">
                <a:solidFill>
                  <a:schemeClr val="tx2"/>
                </a:solidFill>
              </a:rPr>
              <a:t>voor de afvoer van hemelwater </a:t>
            </a:r>
            <a:r>
              <a:rPr lang="nl-BE" altLang="nl-BE" sz="1800" u="sng" dirty="0">
                <a:solidFill>
                  <a:schemeClr val="tx2"/>
                </a:solidFill>
              </a:rPr>
              <a:t>is verboden,</a:t>
            </a:r>
            <a:r>
              <a:rPr lang="nl-BE" altLang="nl-BE" sz="1800" dirty="0">
                <a:solidFill>
                  <a:schemeClr val="tx2"/>
                </a:solidFill>
              </a:rPr>
              <a:t> behalve - mits uitdrukkelijke vergunning - indien het bedrijfsafvalwater betreft dat voldoet aan de bijzondere voorwaarden zoals bepaald in de vergunning. Deze voorwaarden mogen niet minder streng zijn dan de toepasselijke sectorale of algemene voorwaarden voor het lozen van afvalwater in de gewone oppervlaktewateren. </a:t>
            </a:r>
          </a:p>
          <a:p>
            <a:pPr marL="0" lvl="0" indent="0" eaLnBrk="0" fontAlgn="base" hangingPunct="0">
              <a:spcBef>
                <a:spcPct val="0"/>
              </a:spcBef>
              <a:spcAft>
                <a:spcPct val="0"/>
              </a:spcAft>
              <a:buNone/>
            </a:pPr>
            <a:r>
              <a:rPr lang="nl-BE" altLang="nl-BE" sz="1800" b="1" i="1" dirty="0">
                <a:latin typeface="inherit"/>
              </a:rPr>
              <a:t>Gewijzigd art. 33 </a:t>
            </a:r>
            <a:r>
              <a:rPr lang="nl-BE" altLang="nl-BE" sz="1800" b="1" i="1" dirty="0" err="1">
                <a:latin typeface="inherit"/>
              </a:rPr>
              <a:t>B.Vl.Reg</a:t>
            </a:r>
            <a:r>
              <a:rPr lang="nl-BE" altLang="nl-BE" sz="1800" b="1" i="1" dirty="0">
                <a:latin typeface="inherit"/>
              </a:rPr>
              <a:t>. 19 januari 1999, B.S. 31 maart 1999, eerste editie. </a:t>
            </a:r>
            <a:endParaRPr lang="nl-BE" altLang="nl-BE" sz="1800" b="1" dirty="0">
              <a:latin typeface="inherit"/>
            </a:endParaRPr>
          </a:p>
          <a:p>
            <a:pPr eaLnBrk="1" hangingPunct="1">
              <a:defRPr/>
            </a:pPr>
            <a:endParaRPr lang="nl-NL" sz="1800" dirty="0"/>
          </a:p>
          <a:p>
            <a:pPr marL="0" lvl="0" indent="0" eaLnBrk="0" fontAlgn="base" hangingPunct="0">
              <a:spcBef>
                <a:spcPct val="0"/>
              </a:spcBef>
              <a:spcAft>
                <a:spcPct val="0"/>
              </a:spcAft>
              <a:buNone/>
            </a:pPr>
            <a:r>
              <a:rPr lang="nl-BE" altLang="nl-BE" sz="1800" b="1" dirty="0">
                <a:solidFill>
                  <a:srgbClr val="002060"/>
                </a:solidFill>
                <a:latin typeface="+mj-lt"/>
                <a:ea typeface="+mj-ea"/>
                <a:cs typeface="+mj-cs"/>
              </a:rPr>
              <a:t>§ 2.   </a:t>
            </a:r>
            <a:r>
              <a:rPr lang="nl-BE" altLang="nl-BE" sz="1800" b="1" dirty="0">
                <a:latin typeface="inherit"/>
              </a:rPr>
              <a:t>     </a:t>
            </a:r>
          </a:p>
          <a:p>
            <a:pPr marL="0" lvl="0" indent="0" eaLnBrk="0" fontAlgn="base" hangingPunct="0">
              <a:spcBef>
                <a:spcPct val="0"/>
              </a:spcBef>
              <a:spcAft>
                <a:spcPct val="0"/>
              </a:spcAft>
              <a:buNone/>
            </a:pPr>
            <a:r>
              <a:rPr lang="nl-BE" altLang="nl-BE" sz="1800" dirty="0">
                <a:solidFill>
                  <a:schemeClr val="tx2"/>
                </a:solidFill>
              </a:rPr>
              <a:t>De </a:t>
            </a:r>
            <a:r>
              <a:rPr lang="nl-BE" altLang="nl-BE" sz="1800" u="sng" dirty="0">
                <a:solidFill>
                  <a:schemeClr val="tx2"/>
                </a:solidFill>
              </a:rPr>
              <a:t>lozing van koelwater</a:t>
            </a:r>
            <a:r>
              <a:rPr lang="nl-BE" altLang="nl-BE" sz="1800" dirty="0">
                <a:solidFill>
                  <a:schemeClr val="tx2"/>
                </a:solidFill>
              </a:rPr>
              <a:t>, ingedeeld in klasse 1 of 2, is verboden in openbare riolering en collectoren, behalve in het gedeelte van een gescheiden riolering, bestemd voor </a:t>
            </a:r>
            <a:r>
              <a:rPr lang="nl-BE" altLang="nl-BE" sz="1800" u="sng" dirty="0">
                <a:solidFill>
                  <a:schemeClr val="tx2"/>
                </a:solidFill>
              </a:rPr>
              <a:t>de afvoer van hemelwater</a:t>
            </a:r>
            <a:r>
              <a:rPr lang="nl-BE" altLang="nl-BE" sz="1800" dirty="0">
                <a:solidFill>
                  <a:schemeClr val="tx2"/>
                </a:solidFill>
              </a:rPr>
              <a:t>. </a:t>
            </a:r>
          </a:p>
          <a:p>
            <a:pPr lvl="0" eaLnBrk="0" fontAlgn="base" hangingPunct="0">
              <a:spcBef>
                <a:spcPct val="0"/>
              </a:spcBef>
              <a:spcAft>
                <a:spcPct val="0"/>
              </a:spcAft>
            </a:pPr>
            <a:endParaRPr lang="nl-BE" altLang="nl-BE" sz="1800" dirty="0">
              <a:solidFill>
                <a:schemeClr val="tx2"/>
              </a:solidFill>
            </a:endParaRPr>
          </a:p>
          <a:p>
            <a:pPr marL="0" lvl="0" indent="0" eaLnBrk="0" fontAlgn="base" hangingPunct="0">
              <a:spcBef>
                <a:spcPct val="0"/>
              </a:spcBef>
              <a:spcAft>
                <a:spcPct val="0"/>
              </a:spcAft>
              <a:buNone/>
            </a:pPr>
            <a:r>
              <a:rPr lang="nl-BE" altLang="nl-BE" sz="1800" dirty="0">
                <a:solidFill>
                  <a:schemeClr val="tx2"/>
                </a:solidFill>
                <a:sym typeface="Wingdings" panose="05000000000000000000" pitchFamily="2" charset="2"/>
              </a:rPr>
              <a:t> </a:t>
            </a:r>
            <a:r>
              <a:rPr lang="nl-BE" altLang="nl-BE" sz="2400" dirty="0">
                <a:solidFill>
                  <a:srgbClr val="FF0000"/>
                </a:solidFill>
                <a:sym typeface="Wingdings" panose="05000000000000000000" pitchFamily="2" charset="2"/>
              </a:rPr>
              <a:t>Afvalwater naar de zuivering !</a:t>
            </a:r>
            <a:endParaRPr lang="nl-BE" altLang="nl-BE" sz="2400" dirty="0">
              <a:solidFill>
                <a:srgbClr val="FF0000"/>
              </a:solidFill>
            </a:endParaRPr>
          </a:p>
          <a:p>
            <a:endParaRPr lang="nl-BE" dirty="0"/>
          </a:p>
        </p:txBody>
      </p:sp>
      <p:sp>
        <p:nvSpPr>
          <p:cNvPr id="4" name="Tijdelijke aanduiding voor datum 3">
            <a:extLst>
              <a:ext uri="{FF2B5EF4-FFF2-40B4-BE49-F238E27FC236}">
                <a16:creationId xmlns:a16="http://schemas.microsoft.com/office/drawing/2014/main" id="{55D9D61D-7195-46B9-B352-7CC715DDA87F}"/>
              </a:ext>
            </a:extLst>
          </p:cNvPr>
          <p:cNvSpPr>
            <a:spLocks noGrp="1"/>
          </p:cNvSpPr>
          <p:nvPr>
            <p:ph type="dt" sz="half" idx="10"/>
          </p:nvPr>
        </p:nvSpPr>
        <p:spPr/>
        <p:txBody>
          <a:bodyPr/>
          <a:lstStyle/>
          <a:p>
            <a:r>
              <a:rPr lang="nl-BE"/>
              <a:t>Juli 2018</a:t>
            </a:r>
            <a:endParaRPr lang="en-GB"/>
          </a:p>
        </p:txBody>
      </p:sp>
      <p:sp>
        <p:nvSpPr>
          <p:cNvPr id="5" name="Tijdelijke aanduiding voor voettekst 4">
            <a:extLst>
              <a:ext uri="{FF2B5EF4-FFF2-40B4-BE49-F238E27FC236}">
                <a16:creationId xmlns:a16="http://schemas.microsoft.com/office/drawing/2014/main" id="{56344582-F7F4-4DA5-A5C2-51D310DE04DC}"/>
              </a:ext>
            </a:extLst>
          </p:cNvPr>
          <p:cNvSpPr>
            <a:spLocks noGrp="1"/>
          </p:cNvSpPr>
          <p:nvPr>
            <p:ph type="ftr" sz="quarter" idx="11"/>
          </p:nvPr>
        </p:nvSpPr>
        <p:spPr/>
        <p:txBody>
          <a:bodyPr/>
          <a:lstStyle/>
          <a:p>
            <a:r>
              <a:rPr lang="en-GB"/>
              <a:t>Voettekst</a:t>
            </a:r>
            <a:endParaRPr lang="en-GB" dirty="0"/>
          </a:p>
        </p:txBody>
      </p:sp>
      <p:sp>
        <p:nvSpPr>
          <p:cNvPr id="6" name="Tijdelijke aanduiding voor dianummer 5">
            <a:extLst>
              <a:ext uri="{FF2B5EF4-FFF2-40B4-BE49-F238E27FC236}">
                <a16:creationId xmlns:a16="http://schemas.microsoft.com/office/drawing/2014/main" id="{B6B13773-1F0C-4E3E-8341-EA2B794CF903}"/>
              </a:ext>
            </a:extLst>
          </p:cNvPr>
          <p:cNvSpPr>
            <a:spLocks noGrp="1"/>
          </p:cNvSpPr>
          <p:nvPr>
            <p:ph type="sldNum" sz="quarter" idx="12"/>
          </p:nvPr>
        </p:nvSpPr>
        <p:spPr/>
        <p:txBody>
          <a:bodyPr/>
          <a:lstStyle/>
          <a:p>
            <a:fld id="{0D55AD90-E753-AA4D-96BD-B26D74333C3A}" type="slidenum">
              <a:rPr lang="en-GB" smtClean="0"/>
              <a:pPr/>
              <a:t>11</a:t>
            </a:fld>
            <a:endParaRPr lang="en-GB"/>
          </a:p>
        </p:txBody>
      </p:sp>
    </p:spTree>
    <p:extLst>
      <p:ext uri="{BB962C8B-B14F-4D97-AF65-F5344CB8AC3E}">
        <p14:creationId xmlns:p14="http://schemas.microsoft.com/office/powerpoint/2010/main" val="17424809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545860-50BC-44B3-BA0C-F0C585BAE6E4}"/>
              </a:ext>
            </a:extLst>
          </p:cNvPr>
          <p:cNvSpPr>
            <a:spLocks noGrp="1"/>
          </p:cNvSpPr>
          <p:nvPr>
            <p:ph type="title"/>
          </p:nvPr>
        </p:nvSpPr>
        <p:spPr/>
        <p:txBody>
          <a:bodyPr/>
          <a:lstStyle/>
          <a:p>
            <a:r>
              <a:rPr lang="nl-BE" dirty="0"/>
              <a:t>Wetgeving</a:t>
            </a:r>
          </a:p>
        </p:txBody>
      </p:sp>
      <p:sp>
        <p:nvSpPr>
          <p:cNvPr id="3" name="Tijdelijke aanduiding voor inhoud 2">
            <a:extLst>
              <a:ext uri="{FF2B5EF4-FFF2-40B4-BE49-F238E27FC236}">
                <a16:creationId xmlns:a16="http://schemas.microsoft.com/office/drawing/2014/main" id="{0EA51695-930C-448B-A579-E129CF2F36E9}"/>
              </a:ext>
            </a:extLst>
          </p:cNvPr>
          <p:cNvSpPr>
            <a:spLocks noGrp="1"/>
          </p:cNvSpPr>
          <p:nvPr>
            <p:ph idx="1"/>
          </p:nvPr>
        </p:nvSpPr>
        <p:spPr/>
        <p:txBody>
          <a:bodyPr/>
          <a:lstStyle/>
          <a:p>
            <a:r>
              <a:rPr lang="nl-BE" dirty="0" err="1"/>
              <a:t>Vlarem</a:t>
            </a:r>
            <a:r>
              <a:rPr lang="nl-BE" dirty="0"/>
              <a:t> II Art 4.2.1.3 :</a:t>
            </a:r>
          </a:p>
          <a:p>
            <a:pPr marL="0" lvl="0" indent="0" eaLnBrk="0" fontAlgn="base" hangingPunct="0">
              <a:spcBef>
                <a:spcPct val="0"/>
              </a:spcBef>
              <a:spcAft>
                <a:spcPct val="0"/>
              </a:spcAft>
              <a:buNone/>
            </a:pPr>
            <a:r>
              <a:rPr lang="nl-BE" altLang="nl-BE" sz="1800" b="1" dirty="0">
                <a:solidFill>
                  <a:srgbClr val="002060"/>
                </a:solidFill>
                <a:latin typeface="+mj-lt"/>
                <a:ea typeface="+mj-ea"/>
                <a:cs typeface="+mj-cs"/>
              </a:rPr>
              <a:t>§ 3.   </a:t>
            </a:r>
            <a:r>
              <a:rPr lang="nl-BE" altLang="nl-BE" sz="1800" b="1" dirty="0">
                <a:latin typeface="inherit"/>
              </a:rPr>
              <a:t>     </a:t>
            </a:r>
          </a:p>
          <a:p>
            <a:pPr marL="0" lvl="0" indent="0" eaLnBrk="0" fontAlgn="base" hangingPunct="0">
              <a:spcBef>
                <a:spcPct val="0"/>
              </a:spcBef>
              <a:spcAft>
                <a:spcPct val="0"/>
              </a:spcAft>
              <a:buNone/>
            </a:pPr>
            <a:r>
              <a:rPr lang="nl-BE" altLang="nl-BE" sz="1800" dirty="0">
                <a:solidFill>
                  <a:schemeClr val="tx2"/>
                </a:solidFill>
              </a:rPr>
              <a:t>DE LOZING VAN </a:t>
            </a:r>
            <a:r>
              <a:rPr lang="nl-BE" altLang="nl-BE" sz="1800" u="sng" dirty="0">
                <a:solidFill>
                  <a:schemeClr val="tx2"/>
                </a:solidFill>
              </a:rPr>
              <a:t>HUISHOUDELIJK AFVALWATER </a:t>
            </a:r>
            <a:r>
              <a:rPr lang="nl-BE" altLang="nl-BE" sz="1800" dirty="0">
                <a:solidFill>
                  <a:schemeClr val="tx2"/>
                </a:solidFill>
              </a:rPr>
              <a:t>IN DE GEWONE OPPERVLAKTEWATEREN OF IN EEN KUNSTMATIGE AFVOERWEG VOOR HEMELWATER IS VERBODEN, WANNEER DE OPENBARE WEG VAN OPENBARE RIOLERING IS VOORZIEN, TENZIJ DAT UITDRUKKELIJK ANDERS IS VERMELD IN DE MILIEUVERGUNNING EN OP VOORWAARDE DAT DE LOZINGSVOORWAARDEN VOOR LOZINGEN IN HET INDIVIDUEEL TE OPTIMALISEREN BUITENGEBIED, VERMELD IN SUBAFDELING 4.2.8.1, WORDEN NAGELEEFD.</a:t>
            </a:r>
          </a:p>
          <a:p>
            <a:pPr lvl="0" eaLnBrk="0" fontAlgn="base" hangingPunct="0">
              <a:spcBef>
                <a:spcPct val="0"/>
              </a:spcBef>
              <a:spcAft>
                <a:spcPct val="0"/>
              </a:spcAft>
            </a:pPr>
            <a:endParaRPr lang="nl-BE" altLang="nl-BE" sz="2000" dirty="0">
              <a:solidFill>
                <a:schemeClr val="tx2"/>
              </a:solidFill>
            </a:endParaRPr>
          </a:p>
          <a:p>
            <a:pPr marL="342900" lvl="0" indent="-342900" eaLnBrk="0" fontAlgn="base" hangingPunct="0">
              <a:spcBef>
                <a:spcPct val="0"/>
              </a:spcBef>
              <a:spcAft>
                <a:spcPct val="0"/>
              </a:spcAft>
              <a:buFont typeface="Wingdings" panose="05000000000000000000" pitchFamily="2" charset="2"/>
              <a:buChar char="è"/>
            </a:pPr>
            <a:r>
              <a:rPr lang="nl-BE" altLang="nl-BE" sz="2400" dirty="0">
                <a:solidFill>
                  <a:srgbClr val="FF0000"/>
                </a:solidFill>
                <a:sym typeface="Wingdings" panose="05000000000000000000" pitchFamily="2" charset="2"/>
              </a:rPr>
              <a:t>Aansluitplicht voor vuilwater op de openbare vuilwaterriolering </a:t>
            </a:r>
          </a:p>
          <a:p>
            <a:pPr marL="342900" lvl="0" indent="-342900" eaLnBrk="0" fontAlgn="base" hangingPunct="0">
              <a:spcBef>
                <a:spcPct val="0"/>
              </a:spcBef>
              <a:spcAft>
                <a:spcPct val="0"/>
              </a:spcAft>
              <a:buFont typeface="Wingdings" panose="05000000000000000000" pitchFamily="2" charset="2"/>
              <a:buChar char="è"/>
            </a:pPr>
            <a:r>
              <a:rPr lang="nl-BE" altLang="nl-BE" sz="2400" dirty="0">
                <a:solidFill>
                  <a:srgbClr val="FF0000"/>
                </a:solidFill>
                <a:sym typeface="Wingdings" panose="05000000000000000000" pitchFamily="2" charset="2"/>
              </a:rPr>
              <a:t>Geen regenwater op openbare vuilwaterleiding </a:t>
            </a:r>
            <a:endParaRPr lang="nl-BE" altLang="nl-BE" sz="2400" dirty="0">
              <a:solidFill>
                <a:srgbClr val="FF0000"/>
              </a:solidFill>
            </a:endParaRPr>
          </a:p>
          <a:p>
            <a:endParaRPr lang="nl-BE" dirty="0"/>
          </a:p>
        </p:txBody>
      </p:sp>
      <p:sp>
        <p:nvSpPr>
          <p:cNvPr id="4" name="Tijdelijke aanduiding voor datum 3">
            <a:extLst>
              <a:ext uri="{FF2B5EF4-FFF2-40B4-BE49-F238E27FC236}">
                <a16:creationId xmlns:a16="http://schemas.microsoft.com/office/drawing/2014/main" id="{910E88B6-A030-40D4-9D5D-06AD857C0516}"/>
              </a:ext>
            </a:extLst>
          </p:cNvPr>
          <p:cNvSpPr>
            <a:spLocks noGrp="1"/>
          </p:cNvSpPr>
          <p:nvPr>
            <p:ph type="dt" sz="half" idx="10"/>
          </p:nvPr>
        </p:nvSpPr>
        <p:spPr/>
        <p:txBody>
          <a:bodyPr/>
          <a:lstStyle/>
          <a:p>
            <a:r>
              <a:rPr lang="nl-BE"/>
              <a:t>Juli 2018</a:t>
            </a:r>
            <a:endParaRPr lang="en-GB"/>
          </a:p>
        </p:txBody>
      </p:sp>
      <p:sp>
        <p:nvSpPr>
          <p:cNvPr id="5" name="Tijdelijke aanduiding voor voettekst 4">
            <a:extLst>
              <a:ext uri="{FF2B5EF4-FFF2-40B4-BE49-F238E27FC236}">
                <a16:creationId xmlns:a16="http://schemas.microsoft.com/office/drawing/2014/main" id="{A98090B7-AAD8-4075-9EB7-D04A29C2004B}"/>
              </a:ext>
            </a:extLst>
          </p:cNvPr>
          <p:cNvSpPr>
            <a:spLocks noGrp="1"/>
          </p:cNvSpPr>
          <p:nvPr>
            <p:ph type="ftr" sz="quarter" idx="11"/>
          </p:nvPr>
        </p:nvSpPr>
        <p:spPr/>
        <p:txBody>
          <a:bodyPr/>
          <a:lstStyle/>
          <a:p>
            <a:r>
              <a:rPr lang="en-GB"/>
              <a:t>Voettekst</a:t>
            </a:r>
            <a:endParaRPr lang="en-GB" dirty="0"/>
          </a:p>
        </p:txBody>
      </p:sp>
      <p:sp>
        <p:nvSpPr>
          <p:cNvPr id="6" name="Tijdelijke aanduiding voor dianummer 5">
            <a:extLst>
              <a:ext uri="{FF2B5EF4-FFF2-40B4-BE49-F238E27FC236}">
                <a16:creationId xmlns:a16="http://schemas.microsoft.com/office/drawing/2014/main" id="{F95FA186-1CD9-4AB0-8E40-190236E9DE30}"/>
              </a:ext>
            </a:extLst>
          </p:cNvPr>
          <p:cNvSpPr>
            <a:spLocks noGrp="1"/>
          </p:cNvSpPr>
          <p:nvPr>
            <p:ph type="sldNum" sz="quarter" idx="12"/>
          </p:nvPr>
        </p:nvSpPr>
        <p:spPr/>
        <p:txBody>
          <a:bodyPr/>
          <a:lstStyle/>
          <a:p>
            <a:fld id="{0D55AD90-E753-AA4D-96BD-B26D74333C3A}" type="slidenum">
              <a:rPr lang="en-GB" smtClean="0"/>
              <a:pPr/>
              <a:t>12</a:t>
            </a:fld>
            <a:endParaRPr lang="en-GB"/>
          </a:p>
        </p:txBody>
      </p:sp>
    </p:spTree>
    <p:extLst>
      <p:ext uri="{BB962C8B-B14F-4D97-AF65-F5344CB8AC3E}">
        <p14:creationId xmlns:p14="http://schemas.microsoft.com/office/powerpoint/2010/main" val="317110025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183B40-D0B6-4483-9323-22F704C23999}"/>
              </a:ext>
            </a:extLst>
          </p:cNvPr>
          <p:cNvSpPr>
            <a:spLocks noGrp="1"/>
          </p:cNvSpPr>
          <p:nvPr>
            <p:ph type="title"/>
          </p:nvPr>
        </p:nvSpPr>
        <p:spPr/>
        <p:txBody>
          <a:bodyPr/>
          <a:lstStyle/>
          <a:p>
            <a:r>
              <a:rPr lang="nl-BE" dirty="0"/>
              <a:t>Wetgeving</a:t>
            </a:r>
          </a:p>
        </p:txBody>
      </p:sp>
      <p:sp>
        <p:nvSpPr>
          <p:cNvPr id="3" name="Tijdelijke aanduiding voor inhoud 2">
            <a:extLst>
              <a:ext uri="{FF2B5EF4-FFF2-40B4-BE49-F238E27FC236}">
                <a16:creationId xmlns:a16="http://schemas.microsoft.com/office/drawing/2014/main" id="{6B31308C-06E8-44E3-833A-94AC94101B98}"/>
              </a:ext>
            </a:extLst>
          </p:cNvPr>
          <p:cNvSpPr>
            <a:spLocks noGrp="1"/>
          </p:cNvSpPr>
          <p:nvPr>
            <p:ph idx="1"/>
          </p:nvPr>
        </p:nvSpPr>
        <p:spPr/>
        <p:txBody>
          <a:bodyPr/>
          <a:lstStyle/>
          <a:p>
            <a:r>
              <a:rPr lang="nl-BE" dirty="0" err="1"/>
              <a:t>Vlarem</a:t>
            </a:r>
            <a:r>
              <a:rPr lang="nl-BE" dirty="0"/>
              <a:t> II Art 4.2.1.3 :</a:t>
            </a:r>
          </a:p>
          <a:p>
            <a:pPr marL="0" indent="0">
              <a:buNone/>
            </a:pPr>
            <a:endParaRPr lang="nl-BE" dirty="0"/>
          </a:p>
          <a:p>
            <a:pPr marL="0" lvl="0" indent="0" eaLnBrk="0" fontAlgn="base" hangingPunct="0">
              <a:spcBef>
                <a:spcPct val="0"/>
              </a:spcBef>
              <a:spcAft>
                <a:spcPct val="0"/>
              </a:spcAft>
              <a:buNone/>
            </a:pPr>
            <a:r>
              <a:rPr lang="nl-BE" altLang="nl-BE" sz="2000" b="1" dirty="0">
                <a:solidFill>
                  <a:srgbClr val="002060"/>
                </a:solidFill>
                <a:latin typeface="+mj-lt"/>
                <a:ea typeface="+mj-ea"/>
                <a:cs typeface="+mj-cs"/>
              </a:rPr>
              <a:t>§ 4.   </a:t>
            </a:r>
            <a:r>
              <a:rPr lang="nl-BE" altLang="nl-BE" sz="1050" b="1" dirty="0">
                <a:latin typeface="inherit"/>
              </a:rPr>
              <a:t>     </a:t>
            </a:r>
          </a:p>
          <a:p>
            <a:pPr marL="0" lvl="0" indent="0" eaLnBrk="0" fontAlgn="base" hangingPunct="0">
              <a:spcBef>
                <a:spcPct val="0"/>
              </a:spcBef>
              <a:spcAft>
                <a:spcPct val="0"/>
              </a:spcAft>
              <a:buNone/>
            </a:pPr>
            <a:r>
              <a:rPr lang="nl-BE" altLang="nl-BE" sz="2000" u="sng" dirty="0">
                <a:solidFill>
                  <a:srgbClr val="002060"/>
                </a:solidFill>
                <a:latin typeface="inherit"/>
              </a:rPr>
              <a:t>EEN VOLLEDIGE SCHEIDING </a:t>
            </a:r>
            <a:r>
              <a:rPr lang="nl-BE" altLang="nl-BE" sz="2000" dirty="0">
                <a:solidFill>
                  <a:srgbClr val="002060"/>
                </a:solidFill>
                <a:latin typeface="inherit"/>
              </a:rPr>
              <a:t>TUSSEN HET AFVALWATER EN HET HEMELWATER, AFKOMSTIG VAN DAKVLAKKEN EN GRONDVLAKKEN, IS </a:t>
            </a:r>
            <a:r>
              <a:rPr lang="nl-BE" altLang="nl-BE" sz="2000" u="sng" dirty="0">
                <a:solidFill>
                  <a:srgbClr val="002060"/>
                </a:solidFill>
                <a:latin typeface="inherit"/>
              </a:rPr>
              <a:t>VERPLICHT</a:t>
            </a:r>
            <a:r>
              <a:rPr lang="nl-BE" altLang="nl-BE" sz="2000" dirty="0">
                <a:solidFill>
                  <a:srgbClr val="002060"/>
                </a:solidFill>
                <a:latin typeface="inherit"/>
              </a:rPr>
              <a:t> OP HET OGENBLIK DAT EEN </a:t>
            </a:r>
            <a:r>
              <a:rPr lang="nl-BE" altLang="nl-BE" sz="2000" u="sng" dirty="0">
                <a:solidFill>
                  <a:srgbClr val="002060"/>
                </a:solidFill>
                <a:latin typeface="inherit"/>
              </a:rPr>
              <a:t>GESCHEIDEN RIOLERING </a:t>
            </a:r>
            <a:r>
              <a:rPr lang="nl-BE" altLang="nl-BE" sz="2000" dirty="0">
                <a:solidFill>
                  <a:srgbClr val="002060"/>
                </a:solidFill>
                <a:latin typeface="inherit"/>
              </a:rPr>
              <a:t>WORDT AANGELEGD OF HERAANGELEGD, TENZIJ HET ANDERS BEPAALD IS IN DE </a:t>
            </a:r>
            <a:r>
              <a:rPr lang="nl-BE" altLang="nl-BE" sz="2000" u="sng" dirty="0">
                <a:solidFill>
                  <a:srgbClr val="002060"/>
                </a:solidFill>
                <a:latin typeface="inherit"/>
              </a:rPr>
              <a:t>MILIEUVERGUNNING</a:t>
            </a:r>
            <a:r>
              <a:rPr lang="nl-BE" altLang="nl-BE" sz="2000" dirty="0">
                <a:solidFill>
                  <a:srgbClr val="002060"/>
                </a:solidFill>
                <a:latin typeface="inherit"/>
              </a:rPr>
              <a:t> OF IN HET </a:t>
            </a:r>
            <a:r>
              <a:rPr lang="nl-BE" altLang="nl-BE" sz="2000" u="sng" dirty="0">
                <a:solidFill>
                  <a:srgbClr val="002060"/>
                </a:solidFill>
                <a:latin typeface="inherit"/>
              </a:rPr>
              <a:t>UITVOERINGSPLAN</a:t>
            </a:r>
            <a:r>
              <a:rPr lang="nl-BE" altLang="nl-BE" sz="2000" dirty="0">
                <a:solidFill>
                  <a:srgbClr val="002060"/>
                </a:solidFill>
                <a:latin typeface="inherit"/>
              </a:rPr>
              <a:t>.</a:t>
            </a:r>
            <a:endParaRPr lang="nl-BE" altLang="nl-BE" sz="2000" b="1" dirty="0">
              <a:solidFill>
                <a:srgbClr val="002060"/>
              </a:solidFill>
              <a:latin typeface="inherit"/>
            </a:endParaRPr>
          </a:p>
          <a:p>
            <a:endParaRPr lang="nl-BE" dirty="0"/>
          </a:p>
        </p:txBody>
      </p:sp>
      <p:sp>
        <p:nvSpPr>
          <p:cNvPr id="4" name="Tijdelijke aanduiding voor datum 3">
            <a:extLst>
              <a:ext uri="{FF2B5EF4-FFF2-40B4-BE49-F238E27FC236}">
                <a16:creationId xmlns:a16="http://schemas.microsoft.com/office/drawing/2014/main" id="{056D6E3D-8C42-4513-8DF0-9F89A5F7456F}"/>
              </a:ext>
            </a:extLst>
          </p:cNvPr>
          <p:cNvSpPr>
            <a:spLocks noGrp="1"/>
          </p:cNvSpPr>
          <p:nvPr>
            <p:ph type="dt" sz="half" idx="10"/>
          </p:nvPr>
        </p:nvSpPr>
        <p:spPr/>
        <p:txBody>
          <a:bodyPr/>
          <a:lstStyle/>
          <a:p>
            <a:r>
              <a:rPr lang="nl-BE"/>
              <a:t>Juli 2018</a:t>
            </a:r>
            <a:endParaRPr lang="en-GB"/>
          </a:p>
        </p:txBody>
      </p:sp>
      <p:sp>
        <p:nvSpPr>
          <p:cNvPr id="5" name="Tijdelijke aanduiding voor voettekst 4">
            <a:extLst>
              <a:ext uri="{FF2B5EF4-FFF2-40B4-BE49-F238E27FC236}">
                <a16:creationId xmlns:a16="http://schemas.microsoft.com/office/drawing/2014/main" id="{19CB7270-CE96-434B-8016-789DA0560DE7}"/>
              </a:ext>
            </a:extLst>
          </p:cNvPr>
          <p:cNvSpPr>
            <a:spLocks noGrp="1"/>
          </p:cNvSpPr>
          <p:nvPr>
            <p:ph type="ftr" sz="quarter" idx="11"/>
          </p:nvPr>
        </p:nvSpPr>
        <p:spPr/>
        <p:txBody>
          <a:bodyPr/>
          <a:lstStyle/>
          <a:p>
            <a:r>
              <a:rPr lang="en-GB"/>
              <a:t>Voettekst</a:t>
            </a:r>
            <a:endParaRPr lang="en-GB" dirty="0"/>
          </a:p>
        </p:txBody>
      </p:sp>
      <p:sp>
        <p:nvSpPr>
          <p:cNvPr id="6" name="Tijdelijke aanduiding voor dianummer 5">
            <a:extLst>
              <a:ext uri="{FF2B5EF4-FFF2-40B4-BE49-F238E27FC236}">
                <a16:creationId xmlns:a16="http://schemas.microsoft.com/office/drawing/2014/main" id="{344AA52E-31D4-4DF9-BAA7-4DA54F8A04CB}"/>
              </a:ext>
            </a:extLst>
          </p:cNvPr>
          <p:cNvSpPr>
            <a:spLocks noGrp="1"/>
          </p:cNvSpPr>
          <p:nvPr>
            <p:ph type="sldNum" sz="quarter" idx="12"/>
          </p:nvPr>
        </p:nvSpPr>
        <p:spPr/>
        <p:txBody>
          <a:bodyPr/>
          <a:lstStyle/>
          <a:p>
            <a:fld id="{0D55AD90-E753-AA4D-96BD-B26D74333C3A}" type="slidenum">
              <a:rPr lang="en-GB" smtClean="0"/>
              <a:pPr/>
              <a:t>13</a:t>
            </a:fld>
            <a:endParaRPr lang="en-GB"/>
          </a:p>
        </p:txBody>
      </p:sp>
    </p:spTree>
    <p:extLst>
      <p:ext uri="{BB962C8B-B14F-4D97-AF65-F5344CB8AC3E}">
        <p14:creationId xmlns:p14="http://schemas.microsoft.com/office/powerpoint/2010/main" val="37367385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5346" name="Rectangle 2"/>
          <p:cNvSpPr>
            <a:spLocks noGrp="1" noChangeArrowheads="1"/>
          </p:cNvSpPr>
          <p:nvPr>
            <p:ph type="title"/>
          </p:nvPr>
        </p:nvSpPr>
        <p:spPr/>
        <p:txBody>
          <a:bodyPr/>
          <a:lstStyle/>
          <a:p>
            <a:pPr>
              <a:defRPr/>
            </a:pPr>
            <a:r>
              <a:rPr lang="nl-BE" dirty="0"/>
              <a:t>Wetgeving: voor woningbouw en bedrijfsgebouwen</a:t>
            </a:r>
            <a:endParaRPr lang="nl-NL" dirty="0"/>
          </a:p>
        </p:txBody>
      </p:sp>
      <p:sp>
        <p:nvSpPr>
          <p:cNvPr id="6" name="Rectangle 3">
            <a:extLst>
              <a:ext uri="{FF2B5EF4-FFF2-40B4-BE49-F238E27FC236}">
                <a16:creationId xmlns:a16="http://schemas.microsoft.com/office/drawing/2014/main" id="{5A42EAD3-0B0E-489B-9731-047E102153CC}"/>
              </a:ext>
            </a:extLst>
          </p:cNvPr>
          <p:cNvSpPr>
            <a:spLocks noGrp="1" noChangeArrowheads="1"/>
          </p:cNvSpPr>
          <p:nvPr>
            <p:ph idx="1"/>
          </p:nvPr>
        </p:nvSpPr>
        <p:spPr>
          <a:xfrm>
            <a:off x="721822" y="1431335"/>
            <a:ext cx="6895303" cy="3812025"/>
          </a:xfrm>
        </p:spPr>
        <p:txBody>
          <a:bodyPr>
            <a:noAutofit/>
          </a:bodyPr>
          <a:lstStyle/>
          <a:p>
            <a:pPr>
              <a:lnSpc>
                <a:spcPct val="100000"/>
              </a:lnSpc>
              <a:spcBef>
                <a:spcPts val="0"/>
              </a:spcBef>
              <a:spcAft>
                <a:spcPts val="0"/>
              </a:spcAft>
              <a:defRPr/>
            </a:pPr>
            <a:r>
              <a:rPr lang="nl-BE" sz="2400" dirty="0"/>
              <a:t>Gewestelijke Stedenbouwkundige Verordening hemelwater </a:t>
            </a:r>
            <a:r>
              <a:rPr lang="nl-BE" sz="2400" dirty="0">
                <a:sym typeface="Wingdings" panose="05000000000000000000" pitchFamily="2" charset="2"/>
              </a:rPr>
              <a:t> van toepassing op het “jaar” van de afgeleverde bouwvergunning van een bestaand gebouw :</a:t>
            </a:r>
          </a:p>
          <a:p>
            <a:pPr eaLnBrk="1" hangingPunct="1">
              <a:lnSpc>
                <a:spcPct val="150000"/>
              </a:lnSpc>
              <a:defRPr/>
            </a:pPr>
            <a:r>
              <a:rPr lang="nl-BE" sz="2400" dirty="0">
                <a:sym typeface="Wingdings" panose="05000000000000000000" pitchFamily="2" charset="2"/>
              </a:rPr>
              <a:t>Hemelwaterput: vanaf 7 september 1999</a:t>
            </a:r>
          </a:p>
          <a:p>
            <a:pPr eaLnBrk="1" hangingPunct="1">
              <a:lnSpc>
                <a:spcPct val="150000"/>
              </a:lnSpc>
              <a:defRPr/>
            </a:pPr>
            <a:r>
              <a:rPr lang="nl-BE" sz="2400" dirty="0">
                <a:sym typeface="Wingdings" panose="05000000000000000000" pitchFamily="2" charset="2"/>
              </a:rPr>
              <a:t>Gescheiden stelsel: vanaf 1 februari 2005</a:t>
            </a:r>
          </a:p>
          <a:p>
            <a:pPr eaLnBrk="1" hangingPunct="1">
              <a:lnSpc>
                <a:spcPct val="150000"/>
              </a:lnSpc>
              <a:defRPr/>
            </a:pPr>
            <a:r>
              <a:rPr lang="nl-BE" sz="2400" dirty="0">
                <a:sym typeface="Wingdings" panose="05000000000000000000" pitchFamily="2" charset="2"/>
              </a:rPr>
              <a:t>Hemelwaterput + gescheiden stelsel + infiltratie: vanaf 1 januari 2014</a:t>
            </a:r>
            <a:endParaRPr lang="nl-BE" sz="2400" dirty="0"/>
          </a:p>
          <a:p>
            <a:pPr eaLnBrk="1" hangingPunct="1">
              <a:buFont typeface="Wingdings" panose="05000000000000000000" pitchFamily="2" charset="2"/>
              <a:buNone/>
              <a:defRPr/>
            </a:pPr>
            <a:endParaRPr lang="nl-BE" sz="2400" dirty="0"/>
          </a:p>
          <a:p>
            <a:pPr eaLnBrk="1" hangingPunct="1">
              <a:buFont typeface="Wingdings" panose="05000000000000000000" pitchFamily="2" charset="2"/>
              <a:buNone/>
              <a:defRPr/>
            </a:pPr>
            <a:r>
              <a:rPr lang="nl-BE" sz="2400" dirty="0"/>
              <a:t>  </a:t>
            </a:r>
          </a:p>
          <a:p>
            <a:pPr lvl="1" eaLnBrk="1" hangingPunct="1">
              <a:defRPr/>
            </a:pPr>
            <a:endParaRPr lang="nl-BE" sz="2400" dirty="0"/>
          </a:p>
          <a:p>
            <a:pPr lvl="1" eaLnBrk="1" hangingPunct="1">
              <a:defRPr/>
            </a:pPr>
            <a:endParaRPr lang="nl-NL" sz="2400" dirty="0"/>
          </a:p>
        </p:txBody>
      </p:sp>
    </p:spTree>
    <p:extLst>
      <p:ext uri="{BB962C8B-B14F-4D97-AF65-F5344CB8AC3E}">
        <p14:creationId xmlns:p14="http://schemas.microsoft.com/office/powerpoint/2010/main" val="111767810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22" name="Rectangle 2"/>
          <p:cNvSpPr>
            <a:spLocks noGrp="1" noChangeArrowheads="1"/>
          </p:cNvSpPr>
          <p:nvPr>
            <p:ph type="title"/>
          </p:nvPr>
        </p:nvSpPr>
        <p:spPr/>
        <p:txBody>
          <a:bodyPr/>
          <a:lstStyle/>
          <a:p>
            <a:pPr eaLnBrk="1" hangingPunct="1">
              <a:defRPr/>
            </a:pPr>
            <a:r>
              <a:rPr lang="nl-BE" dirty="0"/>
              <a:t>Voorwaarden voor een rioleringsproject ten gevolge van wetgeving</a:t>
            </a:r>
            <a:endParaRPr lang="nl-NL" dirty="0"/>
          </a:p>
        </p:txBody>
      </p:sp>
      <p:sp>
        <p:nvSpPr>
          <p:cNvPr id="6" name="Rectangle 3">
            <a:extLst>
              <a:ext uri="{FF2B5EF4-FFF2-40B4-BE49-F238E27FC236}">
                <a16:creationId xmlns:a16="http://schemas.microsoft.com/office/drawing/2014/main" id="{6590D6CB-B2B7-45CA-B293-389E07C4FA23}"/>
              </a:ext>
            </a:extLst>
          </p:cNvPr>
          <p:cNvSpPr>
            <a:spLocks noGrp="1" noChangeArrowheads="1"/>
          </p:cNvSpPr>
          <p:nvPr>
            <p:ph idx="1"/>
          </p:nvPr>
        </p:nvSpPr>
        <p:spPr>
          <a:xfrm>
            <a:off x="721822" y="1600333"/>
            <a:ext cx="6532993" cy="3812025"/>
          </a:xfrm>
        </p:spPr>
        <p:txBody>
          <a:bodyPr/>
          <a:lstStyle/>
          <a:p>
            <a:pPr lvl="1" eaLnBrk="1" hangingPunct="1">
              <a:lnSpc>
                <a:spcPct val="150000"/>
              </a:lnSpc>
            </a:pPr>
            <a:r>
              <a:rPr lang="nl-BE" altLang="nl-BE" sz="2400" dirty="0"/>
              <a:t>Gescheiden riolering: vuil water en regenwater apart af te voeren</a:t>
            </a:r>
          </a:p>
          <a:p>
            <a:pPr lvl="1" eaLnBrk="1" hangingPunct="1">
              <a:lnSpc>
                <a:spcPct val="150000"/>
              </a:lnSpc>
            </a:pPr>
            <a:r>
              <a:rPr lang="nl-BE" altLang="nl-BE" sz="2400" dirty="0"/>
              <a:t>Vuilwater naar zuiveringsstation &amp; regenwater naar waterloop</a:t>
            </a:r>
          </a:p>
          <a:p>
            <a:pPr lvl="1" eaLnBrk="1" hangingPunct="1">
              <a:lnSpc>
                <a:spcPct val="150000"/>
              </a:lnSpc>
            </a:pPr>
            <a:r>
              <a:rPr lang="nl-BE" altLang="nl-BE" sz="2400" dirty="0"/>
              <a:t>Afkoppeling regenwater op publiek en </a:t>
            </a:r>
            <a:r>
              <a:rPr lang="nl-BE" altLang="nl-BE" sz="2400" b="1" u="sng" dirty="0"/>
              <a:t>particulier</a:t>
            </a:r>
            <a:r>
              <a:rPr lang="nl-BE" altLang="nl-BE" sz="2400" dirty="0"/>
              <a:t> domein</a:t>
            </a:r>
          </a:p>
          <a:p>
            <a:pPr lvl="1" eaLnBrk="1" hangingPunct="1"/>
            <a:endParaRPr lang="nl-BE" altLang="nl-BE" sz="2800" dirty="0"/>
          </a:p>
        </p:txBody>
      </p:sp>
      <p:pic>
        <p:nvPicPr>
          <p:cNvPr id="5" name="Picture 18" descr="sleuf">
            <a:extLst>
              <a:ext uri="{FF2B5EF4-FFF2-40B4-BE49-F238E27FC236}">
                <a16:creationId xmlns:a16="http://schemas.microsoft.com/office/drawing/2014/main" id="{01D597A3-B2F0-4F84-A062-4AD7DFF950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0247" y="3506345"/>
            <a:ext cx="4056782" cy="3047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B712DF9D-B907-4323-A6FC-5EA40797DE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2460" y="1398843"/>
            <a:ext cx="3211393" cy="3171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08581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4C3C0FA7-7A33-4AA9-AB73-C06DD45CBC27}"/>
              </a:ext>
            </a:extLst>
          </p:cNvPr>
          <p:cNvSpPr>
            <a:spLocks noGrp="1"/>
          </p:cNvSpPr>
          <p:nvPr>
            <p:ph type="pic" sz="quarter" idx="17"/>
          </p:nvPr>
        </p:nvSpPr>
        <p:spPr/>
      </p:sp>
      <p:sp>
        <p:nvSpPr>
          <p:cNvPr id="13" name="Tijdelijke aanduiding voor tekst 12">
            <a:extLst>
              <a:ext uri="{FF2B5EF4-FFF2-40B4-BE49-F238E27FC236}">
                <a16:creationId xmlns:a16="http://schemas.microsoft.com/office/drawing/2014/main" id="{AE4E35AA-8D22-4D71-BB01-B6C59B17E935}"/>
              </a:ext>
            </a:extLst>
          </p:cNvPr>
          <p:cNvSpPr>
            <a:spLocks noGrp="1"/>
          </p:cNvSpPr>
          <p:nvPr>
            <p:ph type="body" sz="quarter" idx="13"/>
          </p:nvPr>
        </p:nvSpPr>
        <p:spPr/>
        <p:txBody>
          <a:bodyPr/>
          <a:lstStyle/>
          <a:p>
            <a:endParaRPr lang="nl-BE" dirty="0"/>
          </a:p>
        </p:txBody>
      </p:sp>
      <p:sp>
        <p:nvSpPr>
          <p:cNvPr id="12" name="Titel 11">
            <a:extLst>
              <a:ext uri="{FF2B5EF4-FFF2-40B4-BE49-F238E27FC236}">
                <a16:creationId xmlns:a16="http://schemas.microsoft.com/office/drawing/2014/main" id="{3AA1B989-293C-47C9-B110-4BA5518BDFC2}"/>
              </a:ext>
            </a:extLst>
          </p:cNvPr>
          <p:cNvSpPr>
            <a:spLocks noGrp="1"/>
          </p:cNvSpPr>
          <p:nvPr>
            <p:ph type="title"/>
          </p:nvPr>
        </p:nvSpPr>
        <p:spPr>
          <a:xfrm>
            <a:off x="621992" y="714250"/>
            <a:ext cx="8374225" cy="1672402"/>
          </a:xfrm>
        </p:spPr>
        <p:txBody>
          <a:bodyPr/>
          <a:lstStyle/>
          <a:p>
            <a:r>
              <a:rPr lang="nl-BE" dirty="0"/>
              <a:t>3. Afkoppelen op je privé domein</a:t>
            </a:r>
            <a:br>
              <a:rPr lang="nl-BE" dirty="0"/>
            </a:br>
            <a:br>
              <a:rPr lang="nl-BE" dirty="0">
                <a:solidFill>
                  <a:srgbClr val="FF0000"/>
                </a:solidFill>
              </a:rPr>
            </a:br>
            <a:br>
              <a:rPr lang="nl-BE" dirty="0">
                <a:solidFill>
                  <a:srgbClr val="FF0000"/>
                </a:solidFill>
              </a:rPr>
            </a:br>
            <a:br>
              <a:rPr lang="nl-BE" dirty="0">
                <a:solidFill>
                  <a:srgbClr val="FF0000"/>
                </a:solidFill>
              </a:rPr>
            </a:br>
            <a:endParaRPr lang="nl-BE" dirty="0">
              <a:solidFill>
                <a:srgbClr val="FF0000"/>
              </a:solidFill>
            </a:endParaRPr>
          </a:p>
        </p:txBody>
      </p:sp>
      <p:sp>
        <p:nvSpPr>
          <p:cNvPr id="15" name="Tijdelijke aanduiding voor tekst 14">
            <a:extLst>
              <a:ext uri="{FF2B5EF4-FFF2-40B4-BE49-F238E27FC236}">
                <a16:creationId xmlns:a16="http://schemas.microsoft.com/office/drawing/2014/main" id="{CE1AEA25-F1FD-4EBB-A1AA-D82AC230538C}"/>
              </a:ext>
            </a:extLst>
          </p:cNvPr>
          <p:cNvSpPr>
            <a:spLocks noGrp="1"/>
          </p:cNvSpPr>
          <p:nvPr>
            <p:ph type="body" sz="quarter" idx="19"/>
          </p:nvPr>
        </p:nvSpPr>
        <p:spPr/>
        <p:txBody>
          <a:bodyPr>
            <a:normAutofit fontScale="85000" lnSpcReduction="20000"/>
          </a:bodyPr>
          <a:lstStyle/>
          <a:p>
            <a:endParaRPr lang="nl-BE"/>
          </a:p>
        </p:txBody>
      </p:sp>
    </p:spTree>
    <p:extLst>
      <p:ext uri="{BB962C8B-B14F-4D97-AF65-F5344CB8AC3E}">
        <p14:creationId xmlns:p14="http://schemas.microsoft.com/office/powerpoint/2010/main" val="402324058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7394" name="Rectangle 2"/>
          <p:cNvSpPr>
            <a:spLocks noGrp="1" noChangeArrowheads="1"/>
          </p:cNvSpPr>
          <p:nvPr>
            <p:ph type="title"/>
          </p:nvPr>
        </p:nvSpPr>
        <p:spPr/>
        <p:txBody>
          <a:bodyPr/>
          <a:lstStyle/>
          <a:p>
            <a:pPr eaLnBrk="1" hangingPunct="1">
              <a:defRPr/>
            </a:pPr>
            <a:r>
              <a:rPr lang="nl-BE" dirty="0"/>
              <a:t>Particuliere afkoppeling: afvalwater - regenwater</a:t>
            </a:r>
            <a:endParaRPr lang="nl-NL" dirty="0"/>
          </a:p>
        </p:txBody>
      </p:sp>
      <p:sp>
        <p:nvSpPr>
          <p:cNvPr id="3" name="Tijdelijke aanduiding voor inhoud 2">
            <a:extLst>
              <a:ext uri="{FF2B5EF4-FFF2-40B4-BE49-F238E27FC236}">
                <a16:creationId xmlns:a16="http://schemas.microsoft.com/office/drawing/2014/main" id="{1B5E49A2-CEB7-4C93-966E-049867495CC6}"/>
              </a:ext>
            </a:extLst>
          </p:cNvPr>
          <p:cNvSpPr>
            <a:spLocks noGrp="1"/>
          </p:cNvSpPr>
          <p:nvPr>
            <p:ph idx="1"/>
          </p:nvPr>
        </p:nvSpPr>
        <p:spPr/>
        <p:txBody>
          <a:bodyPr/>
          <a:lstStyle/>
          <a:p>
            <a:r>
              <a:rPr lang="nl-BE" dirty="0"/>
              <a:t>Afvalwater naar vuilwaterriool (DWA). </a:t>
            </a:r>
            <a:r>
              <a:rPr lang="nl-BE" b="1" dirty="0"/>
              <a:t>Verplicht aan te sluiten.</a:t>
            </a:r>
            <a:br>
              <a:rPr lang="nl-BE" dirty="0"/>
            </a:br>
            <a:endParaRPr lang="nl-BE" dirty="0"/>
          </a:p>
          <a:p>
            <a:r>
              <a:rPr lang="nl-BE" dirty="0" err="1"/>
              <a:t>Huisaansluitput</a:t>
            </a:r>
            <a:r>
              <a:rPr lang="nl-BE" dirty="0"/>
              <a:t> voor afvalwater wordt geplaatst door Fluvius</a:t>
            </a:r>
            <a:br>
              <a:rPr lang="nl-BE" dirty="0"/>
            </a:br>
            <a:endParaRPr lang="nl-BE" dirty="0"/>
          </a:p>
          <a:p>
            <a:r>
              <a:rPr lang="nl-BE" dirty="0"/>
              <a:t>Eventueel aanwezige sterfput afkoppelen </a:t>
            </a:r>
            <a:r>
              <a:rPr lang="nl-BE" sz="1800" dirty="0"/>
              <a:t>(en gebruiken voor regenwater ~ infiltratie)</a:t>
            </a:r>
          </a:p>
          <a:p>
            <a:pPr marL="0" indent="0">
              <a:buNone/>
            </a:pPr>
            <a:endParaRPr lang="nl-BE" sz="1800" dirty="0"/>
          </a:p>
          <a:p>
            <a:r>
              <a:rPr lang="nl-BE" dirty="0"/>
              <a:t>Septische put mag kortgesloten of behouden worden</a:t>
            </a:r>
          </a:p>
          <a:p>
            <a:endParaRPr lang="nl-BE" dirty="0"/>
          </a:p>
          <a:p>
            <a:r>
              <a:rPr lang="nl-BE" dirty="0"/>
              <a:t>Regenwater mag maar moet niet aangesloten worden</a:t>
            </a:r>
          </a:p>
          <a:p>
            <a:endParaRPr lang="nl-BE" dirty="0"/>
          </a:p>
          <a:p>
            <a:r>
              <a:rPr lang="nl-BE" dirty="0" err="1"/>
              <a:t>Huisaansluitputje</a:t>
            </a:r>
            <a:r>
              <a:rPr lang="nl-BE" dirty="0"/>
              <a:t> voor regenwater wordt geplaatst door Fluvius</a:t>
            </a:r>
          </a:p>
          <a:p>
            <a:endParaRPr lang="nl-BE" dirty="0"/>
          </a:p>
        </p:txBody>
      </p:sp>
    </p:spTree>
    <p:extLst>
      <p:ext uri="{BB962C8B-B14F-4D97-AF65-F5344CB8AC3E}">
        <p14:creationId xmlns:p14="http://schemas.microsoft.com/office/powerpoint/2010/main" val="394567747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hangingPunct="1">
              <a:defRPr/>
            </a:pPr>
            <a:r>
              <a:rPr lang="nl-BE" dirty="0"/>
              <a:t>Afkoppelingsadvies </a:t>
            </a:r>
          </a:p>
        </p:txBody>
      </p:sp>
      <p:sp>
        <p:nvSpPr>
          <p:cNvPr id="3" name="Tijdelijke aanduiding voor inhoud 2"/>
          <p:cNvSpPr>
            <a:spLocks noGrp="1"/>
          </p:cNvSpPr>
          <p:nvPr>
            <p:ph idx="1"/>
          </p:nvPr>
        </p:nvSpPr>
        <p:spPr/>
        <p:txBody>
          <a:bodyPr/>
          <a:lstStyle/>
          <a:p>
            <a:pPr eaLnBrk="1" hangingPunct="1">
              <a:defRPr/>
            </a:pPr>
            <a:r>
              <a:rPr lang="nl-BE" sz="2200" dirty="0"/>
              <a:t>Een afkoppelingsadviseur helpt je met: </a:t>
            </a:r>
          </a:p>
          <a:p>
            <a:pPr eaLnBrk="1" hangingPunct="1">
              <a:defRPr/>
            </a:pPr>
            <a:r>
              <a:rPr lang="nl-BE" sz="2200" dirty="0"/>
              <a:t>	Voor woningen en bedrijven milieuvergunningsklasse 3 :</a:t>
            </a:r>
          </a:p>
          <a:p>
            <a:pPr lvl="1" eaLnBrk="1" hangingPunct="1">
              <a:defRPr/>
            </a:pPr>
            <a:r>
              <a:rPr lang="nl-BE" sz="2000" dirty="0"/>
              <a:t>Opmaak plan bestaande toestand </a:t>
            </a:r>
          </a:p>
          <a:p>
            <a:pPr lvl="1" eaLnBrk="1" hangingPunct="1">
              <a:defRPr/>
            </a:pPr>
            <a:r>
              <a:rPr lang="nl-BE" sz="2000" dirty="0"/>
              <a:t>Opmaak plan ontwerp</a:t>
            </a:r>
            <a:r>
              <a:rPr lang="nl-BE" sz="1600" dirty="0"/>
              <a:t>*</a:t>
            </a:r>
            <a:r>
              <a:rPr lang="nl-BE" sz="2000" dirty="0"/>
              <a:t> </a:t>
            </a:r>
          </a:p>
          <a:p>
            <a:pPr lvl="2" eaLnBrk="1" hangingPunct="1">
              <a:defRPr/>
            </a:pPr>
            <a:r>
              <a:rPr lang="nl-BE" sz="1800" dirty="0"/>
              <a:t>Afkoppeling / aansluiting </a:t>
            </a:r>
          </a:p>
          <a:p>
            <a:pPr lvl="2" eaLnBrk="1" hangingPunct="1">
              <a:defRPr/>
            </a:pPr>
            <a:r>
              <a:rPr lang="nl-BE" sz="1800" dirty="0"/>
              <a:t>Locatie van de aansluitputjes </a:t>
            </a:r>
          </a:p>
          <a:p>
            <a:pPr lvl="1" eaLnBrk="1" hangingPunct="1">
              <a:defRPr/>
            </a:pPr>
            <a:r>
              <a:rPr lang="nl-BE" sz="2000" dirty="0"/>
              <a:t>Aanvragen van premies</a:t>
            </a:r>
          </a:p>
          <a:p>
            <a:pPr marL="457200" lvl="1" indent="0" eaLnBrk="1" hangingPunct="1">
              <a:buNone/>
              <a:defRPr/>
            </a:pPr>
            <a:endParaRPr lang="nl-BE" sz="2000" dirty="0"/>
          </a:p>
          <a:p>
            <a:pPr marL="457200" lvl="1" indent="0" eaLnBrk="1" hangingPunct="1">
              <a:buNone/>
              <a:defRPr/>
            </a:pPr>
            <a:r>
              <a:rPr lang="nl-BE" sz="2200" dirty="0"/>
              <a:t>	Voor bedrijven milieuvergunningsklasse 1 en 2 :</a:t>
            </a:r>
          </a:p>
          <a:p>
            <a:pPr lvl="1">
              <a:defRPr/>
            </a:pPr>
            <a:r>
              <a:rPr lang="nl-BE" sz="1800" dirty="0"/>
              <a:t>Begeleiding van verantwoordelijke (</a:t>
            </a:r>
            <a:r>
              <a:rPr lang="nl-BE" sz="1800" dirty="0" err="1"/>
              <a:t>bvb</a:t>
            </a:r>
            <a:r>
              <a:rPr lang="nl-BE" sz="1800" dirty="0"/>
              <a:t> milieucoördinator ) bij opmaak afkoppelplan.</a:t>
            </a:r>
          </a:p>
        </p:txBody>
      </p:sp>
    </p:spTree>
    <p:extLst>
      <p:ext uri="{BB962C8B-B14F-4D97-AF65-F5344CB8AC3E}">
        <p14:creationId xmlns:p14="http://schemas.microsoft.com/office/powerpoint/2010/main" val="2977011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50">
        <p159:morph option="byObject"/>
      </p:transition>
    </mc:Choice>
    <mc:Fallback xmlns="">
      <p:transition advClick="0" advTm="45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hangingPunct="1">
              <a:defRPr/>
            </a:pPr>
            <a:r>
              <a:rPr lang="nl-BE" dirty="0"/>
              <a:t>Wat doet Fluvius en de gemeente voor u? </a:t>
            </a:r>
          </a:p>
        </p:txBody>
      </p:sp>
      <p:sp>
        <p:nvSpPr>
          <p:cNvPr id="57347" name="Tijdelijke aanduiding voor inhoud 2"/>
          <p:cNvSpPr>
            <a:spLocks noGrp="1"/>
          </p:cNvSpPr>
          <p:nvPr>
            <p:ph idx="1"/>
          </p:nvPr>
        </p:nvSpPr>
        <p:spPr>
          <a:xfrm>
            <a:off x="724097" y="1617522"/>
            <a:ext cx="9486703" cy="3812025"/>
          </a:xfrm>
        </p:spPr>
        <p:txBody>
          <a:bodyPr/>
          <a:lstStyle/>
          <a:p>
            <a:pPr marL="457200" indent="-457200">
              <a:buFont typeface="+mj-lt"/>
              <a:buAutoNum type="arabicPeriod"/>
              <a:defRPr/>
            </a:pPr>
            <a:r>
              <a:rPr lang="nl-BE" sz="2200" dirty="0"/>
              <a:t>Vrijstelling (her)aansluitingsvergoeding tijdens project voor 1 regenwater- en vuilwater aansluiting.</a:t>
            </a:r>
          </a:p>
          <a:p>
            <a:pPr marL="457200" indent="-457200">
              <a:buFont typeface="+mj-lt"/>
              <a:buAutoNum type="arabicPeriod"/>
              <a:defRPr/>
            </a:pPr>
            <a:r>
              <a:rPr lang="nl-BE" sz="2200" dirty="0"/>
              <a:t>Organiseren van de keuring van de privéwaterafvoer aan het einde van de werken op openbaar domein. </a:t>
            </a:r>
            <a:br>
              <a:rPr lang="nl-BE" sz="2200" dirty="0"/>
            </a:br>
            <a:r>
              <a:rPr lang="nl-BE" sz="2200" dirty="0"/>
              <a:t>( ook voor woningen die al een keuringsattest hebben maar dat ouder dan 5 jaar is )</a:t>
            </a:r>
          </a:p>
          <a:p>
            <a:pPr eaLnBrk="1" hangingPunct="1">
              <a:defRPr/>
            </a:pPr>
            <a:endParaRPr lang="nl-BE" dirty="0"/>
          </a:p>
        </p:txBody>
      </p:sp>
      <p:sp>
        <p:nvSpPr>
          <p:cNvPr id="5" name="Tekstvak 4"/>
          <p:cNvSpPr txBox="1"/>
          <p:nvPr/>
        </p:nvSpPr>
        <p:spPr>
          <a:xfrm>
            <a:off x="1218809" y="4110630"/>
            <a:ext cx="7887810" cy="923330"/>
          </a:xfrm>
          <a:prstGeom prst="rect">
            <a:avLst/>
          </a:prstGeom>
          <a:noFill/>
          <a:ln w="15875">
            <a:solidFill>
              <a:srgbClr val="0070C0"/>
            </a:solidFill>
          </a:ln>
        </p:spPr>
        <p:txBody>
          <a:bodyPr wrap="square" rtlCol="0">
            <a:spAutoFit/>
          </a:bodyPr>
          <a:lstStyle/>
          <a:p>
            <a:pPr>
              <a:defRPr/>
            </a:pPr>
            <a:r>
              <a:rPr lang="nl-BE" b="1" dirty="0">
                <a:solidFill>
                  <a:srgbClr val="666666"/>
                </a:solidFill>
              </a:rPr>
              <a:t>Opgelet!</a:t>
            </a:r>
          </a:p>
          <a:p>
            <a:pPr>
              <a:defRPr/>
            </a:pPr>
            <a:r>
              <a:rPr lang="nl-BE" dirty="0">
                <a:solidFill>
                  <a:srgbClr val="666666"/>
                </a:solidFill>
              </a:rPr>
              <a:t>Fluvius betaalt eenmaal de keuring. De kosten voor een herkeuring zijn ten laste van de klant, alsook voor een keuring die niet binnen de afgesproken termijn valt.</a:t>
            </a:r>
          </a:p>
        </p:txBody>
      </p:sp>
    </p:spTree>
    <p:extLst>
      <p:ext uri="{BB962C8B-B14F-4D97-AF65-F5344CB8AC3E}">
        <p14:creationId xmlns:p14="http://schemas.microsoft.com/office/powerpoint/2010/main" val="85285909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7FA8B5-FCB8-443C-9887-3DC3A945C88A}"/>
              </a:ext>
            </a:extLst>
          </p:cNvPr>
          <p:cNvSpPr>
            <a:spLocks noGrp="1"/>
          </p:cNvSpPr>
          <p:nvPr>
            <p:ph type="title"/>
          </p:nvPr>
        </p:nvSpPr>
        <p:spPr/>
        <p:txBody>
          <a:bodyPr/>
          <a:lstStyle/>
          <a:p>
            <a:r>
              <a:rPr lang="nl-NL" dirty="0"/>
              <a:t>Tongerlo - vandaag</a:t>
            </a:r>
            <a:endParaRPr lang="nl-BE" dirty="0"/>
          </a:p>
        </p:txBody>
      </p:sp>
      <p:pic>
        <p:nvPicPr>
          <p:cNvPr id="5" name="Afbeelding 4">
            <a:extLst>
              <a:ext uri="{FF2B5EF4-FFF2-40B4-BE49-F238E27FC236}">
                <a16:creationId xmlns:a16="http://schemas.microsoft.com/office/drawing/2014/main" id="{C9BF6592-A742-4F48-862F-4C750B13B4D8}"/>
              </a:ext>
            </a:extLst>
          </p:cNvPr>
          <p:cNvPicPr>
            <a:picLocks noChangeAspect="1"/>
          </p:cNvPicPr>
          <p:nvPr/>
        </p:nvPicPr>
        <p:blipFill>
          <a:blip r:embed="rId3"/>
          <a:stretch>
            <a:fillRect/>
          </a:stretch>
        </p:blipFill>
        <p:spPr>
          <a:xfrm>
            <a:off x="430427" y="1535073"/>
            <a:ext cx="5644239" cy="34462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Afbeelding 6">
            <a:extLst>
              <a:ext uri="{FF2B5EF4-FFF2-40B4-BE49-F238E27FC236}">
                <a16:creationId xmlns:a16="http://schemas.microsoft.com/office/drawing/2014/main" id="{A6980B3B-8D9B-4A60-907C-42B2F92C7783}"/>
              </a:ext>
            </a:extLst>
          </p:cNvPr>
          <p:cNvPicPr>
            <a:picLocks noChangeAspect="1"/>
          </p:cNvPicPr>
          <p:nvPr/>
        </p:nvPicPr>
        <p:blipFill>
          <a:blip r:embed="rId4"/>
          <a:stretch>
            <a:fillRect/>
          </a:stretch>
        </p:blipFill>
        <p:spPr>
          <a:xfrm>
            <a:off x="6368359" y="174845"/>
            <a:ext cx="4900729" cy="31889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Afbeelding 8">
            <a:extLst>
              <a:ext uri="{FF2B5EF4-FFF2-40B4-BE49-F238E27FC236}">
                <a16:creationId xmlns:a16="http://schemas.microsoft.com/office/drawing/2014/main" id="{8CDE6BAC-3F28-48BA-9DD2-695E1DEB8AE7}"/>
              </a:ext>
            </a:extLst>
          </p:cNvPr>
          <p:cNvPicPr>
            <a:picLocks noChangeAspect="1"/>
          </p:cNvPicPr>
          <p:nvPr/>
        </p:nvPicPr>
        <p:blipFill>
          <a:blip r:embed="rId5"/>
          <a:stretch>
            <a:fillRect/>
          </a:stretch>
        </p:blipFill>
        <p:spPr>
          <a:xfrm>
            <a:off x="6368358" y="3554065"/>
            <a:ext cx="4900729" cy="31290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kstvak 9">
            <a:extLst>
              <a:ext uri="{FF2B5EF4-FFF2-40B4-BE49-F238E27FC236}">
                <a16:creationId xmlns:a16="http://schemas.microsoft.com/office/drawing/2014/main" id="{F3C018ED-1D7B-4DC3-8410-69CFB4D547F4}"/>
              </a:ext>
            </a:extLst>
          </p:cNvPr>
          <p:cNvSpPr txBox="1"/>
          <p:nvPr/>
        </p:nvSpPr>
        <p:spPr>
          <a:xfrm>
            <a:off x="430427" y="5383763"/>
            <a:ext cx="5246368" cy="1661993"/>
          </a:xfrm>
          <a:prstGeom prst="rect">
            <a:avLst/>
          </a:prstGeom>
          <a:noFill/>
        </p:spPr>
        <p:txBody>
          <a:bodyPr wrap="square" rtlCol="0">
            <a:spAutoFit/>
          </a:bodyPr>
          <a:lstStyle/>
          <a:p>
            <a:pPr marL="285750" indent="-285750">
              <a:buFont typeface="Arial" panose="020B0604020202020204" pitchFamily="34" charset="0"/>
              <a:buChar char="•"/>
            </a:pPr>
            <a:r>
              <a:rPr lang="nl-NL" sz="2200" dirty="0">
                <a:latin typeface="Euphemia" panose="020B0503040102020104" pitchFamily="34" charset="0"/>
              </a:rPr>
              <a:t>Versteend, geen publiek groen</a:t>
            </a:r>
          </a:p>
          <a:p>
            <a:pPr marL="285750" indent="-285750">
              <a:buFont typeface="Arial" panose="020B0604020202020204" pitchFamily="34" charset="0"/>
              <a:buChar char="•"/>
            </a:pPr>
            <a:r>
              <a:rPr lang="nl-NL" sz="2200" dirty="0">
                <a:latin typeface="Euphemia" panose="020B0503040102020104" pitchFamily="34" charset="0"/>
              </a:rPr>
              <a:t>Weinig ruimte voor actief verkeer</a:t>
            </a:r>
          </a:p>
          <a:p>
            <a:pPr marL="285750" indent="-285750">
              <a:buFont typeface="Arial" panose="020B0604020202020204" pitchFamily="34" charset="0"/>
              <a:buChar char="•"/>
            </a:pPr>
            <a:endParaRPr lang="nl-NL" sz="2200" dirty="0">
              <a:latin typeface="Euphemia" panose="020B0503040102020104" pitchFamily="34" charset="0"/>
            </a:endParaRPr>
          </a:p>
          <a:p>
            <a:endParaRPr lang="nl-NL" dirty="0"/>
          </a:p>
          <a:p>
            <a:pPr marL="285750" indent="-285750">
              <a:buFont typeface="Arial" panose="020B0604020202020204" pitchFamily="34" charset="0"/>
              <a:buChar char="•"/>
            </a:pPr>
            <a:endParaRPr lang="nl-BE" dirty="0"/>
          </a:p>
        </p:txBody>
      </p:sp>
    </p:spTree>
    <p:extLst>
      <p:ext uri="{BB962C8B-B14F-4D97-AF65-F5344CB8AC3E}">
        <p14:creationId xmlns:p14="http://schemas.microsoft.com/office/powerpoint/2010/main" val="23067586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50" advClick="0" advTm="20000">
        <p159:morph option="byObject"/>
      </p:transition>
    </mc:Choice>
    <mc:Fallback xmlns="">
      <p:transition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2500"/>
                            </p:stCondLst>
                            <p:childTnLst>
                              <p:par>
                                <p:cTn id="9" presetID="10" presetClass="entr" presetSubtype="0" fill="hold" nodeType="after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5000"/>
                            </p:stCondLst>
                            <p:childTnLst>
                              <p:par>
                                <p:cTn id="13" presetID="10" presetClass="entr" presetSubtype="0" fill="hold" nodeType="afterEffect">
                                  <p:stCondLst>
                                    <p:cond delay="2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7500"/>
                            </p:stCondLst>
                            <p:childTnLst>
                              <p:par>
                                <p:cTn id="17" presetID="10" presetClass="entr" presetSubtype="0" fill="hold" nodeType="afterEffect">
                                  <p:stCondLst>
                                    <p:cond delay="200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childTnLst>
                          </p:cTn>
                        </p:par>
                        <p:par>
                          <p:cTn id="20" fill="hold">
                            <p:stCondLst>
                              <p:cond delay="10000"/>
                            </p:stCondLst>
                            <p:childTnLst>
                              <p:par>
                                <p:cTn id="21" presetID="10" presetClass="entr" presetSubtype="0" fill="hold" nodeType="afterEffect">
                                  <p:stCondLst>
                                    <p:cond delay="200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fade">
                                      <p:cBhvr>
                                        <p:cTn id="23"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BE" b="0" dirty="0"/>
            </a:br>
            <a:br>
              <a:rPr lang="nl-BE" b="0" dirty="0"/>
            </a:br>
            <a:r>
              <a:rPr lang="nl-BE" dirty="0"/>
              <a:t>Bovengrondse afvoeren / infiltreren</a:t>
            </a:r>
          </a:p>
        </p:txBody>
      </p:sp>
      <p:pic>
        <p:nvPicPr>
          <p:cNvPr id="4" name="Tijdelijke aanduiding voor inhoud 3"/>
          <p:cNvPicPr>
            <a:picLocks noGrp="1" noChangeAspect="1"/>
          </p:cNvPicPr>
          <p:nvPr>
            <p:ph idx="1"/>
          </p:nvPr>
        </p:nvPicPr>
        <p:blipFill>
          <a:blip r:embed="rId2"/>
          <a:stretch>
            <a:fillRect/>
          </a:stretch>
        </p:blipFill>
        <p:spPr>
          <a:xfrm>
            <a:off x="2769654" y="1944629"/>
            <a:ext cx="2165991" cy="3233856"/>
          </a:xfrm>
          <a:prstGeom prst="rect">
            <a:avLst/>
          </a:prstGeom>
        </p:spPr>
      </p:pic>
      <p:pic>
        <p:nvPicPr>
          <p:cNvPr id="5" name="Afbeelding 4"/>
          <p:cNvPicPr>
            <a:picLocks noChangeAspect="1"/>
          </p:cNvPicPr>
          <p:nvPr/>
        </p:nvPicPr>
        <p:blipFill>
          <a:blip r:embed="rId3"/>
          <a:stretch>
            <a:fillRect/>
          </a:stretch>
        </p:blipFill>
        <p:spPr>
          <a:xfrm>
            <a:off x="401483" y="1944629"/>
            <a:ext cx="2157892" cy="3233856"/>
          </a:xfrm>
          <a:prstGeom prst="rect">
            <a:avLst/>
          </a:prstGeom>
        </p:spPr>
      </p:pic>
      <p:sp>
        <p:nvSpPr>
          <p:cNvPr id="7" name="Rechthoek 6"/>
          <p:cNvSpPr/>
          <p:nvPr/>
        </p:nvSpPr>
        <p:spPr>
          <a:xfrm>
            <a:off x="974743" y="5332600"/>
            <a:ext cx="8828285" cy="830997"/>
          </a:xfrm>
          <a:prstGeom prst="rect">
            <a:avLst/>
          </a:prstGeom>
        </p:spPr>
        <p:txBody>
          <a:bodyPr wrap="square">
            <a:spAutoFit/>
          </a:bodyPr>
          <a:lstStyle/>
          <a:p>
            <a:r>
              <a:rPr lang="nl-BE" sz="2400" dirty="0"/>
              <a:t>Ter hoogte van rooilijn: afvoerputje voorzien! </a:t>
            </a:r>
            <a:br>
              <a:rPr lang="nl-BE" sz="2400" dirty="0"/>
            </a:br>
            <a:r>
              <a:rPr lang="nl-BE" sz="2400" dirty="0"/>
              <a:t>Verboden het regenwater over het voetpad te laten lopen!</a:t>
            </a:r>
          </a:p>
        </p:txBody>
      </p:sp>
      <p:pic>
        <p:nvPicPr>
          <p:cNvPr id="12" name="Afbeelding 11"/>
          <p:cNvPicPr>
            <a:picLocks noChangeAspect="1"/>
          </p:cNvPicPr>
          <p:nvPr/>
        </p:nvPicPr>
        <p:blipFill>
          <a:blip r:embed="rId4"/>
          <a:stretch>
            <a:fillRect/>
          </a:stretch>
        </p:blipFill>
        <p:spPr>
          <a:xfrm>
            <a:off x="7767363" y="274770"/>
            <a:ext cx="2627584" cy="2892285"/>
          </a:xfrm>
          <a:prstGeom prst="rect">
            <a:avLst/>
          </a:prstGeom>
        </p:spPr>
      </p:pic>
      <p:pic>
        <p:nvPicPr>
          <p:cNvPr id="3" name="Afbeelding 2"/>
          <p:cNvPicPr>
            <a:picLocks noChangeAspect="1"/>
          </p:cNvPicPr>
          <p:nvPr/>
        </p:nvPicPr>
        <p:blipFill>
          <a:blip r:embed="rId5"/>
          <a:stretch>
            <a:fillRect/>
          </a:stretch>
        </p:blipFill>
        <p:spPr>
          <a:xfrm>
            <a:off x="5145924" y="1944629"/>
            <a:ext cx="2420691" cy="3233856"/>
          </a:xfrm>
          <a:prstGeom prst="rect">
            <a:avLst/>
          </a:prstGeom>
        </p:spPr>
      </p:pic>
      <p:pic>
        <p:nvPicPr>
          <p:cNvPr id="8" name="Picture 3" descr="Scannen0003">
            <a:extLst>
              <a:ext uri="{FF2B5EF4-FFF2-40B4-BE49-F238E27FC236}">
                <a16:creationId xmlns:a16="http://schemas.microsoft.com/office/drawing/2014/main" id="{114A0794-9E1B-4F61-BA23-1B77E19CBE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9535636" y="2453608"/>
            <a:ext cx="2435452" cy="3709989"/>
          </a:xfrm>
          <a:prstGeom prst="rect">
            <a:avLst/>
          </a:prstGeom>
          <a:noFill/>
        </p:spPr>
      </p:pic>
    </p:spTree>
    <p:extLst>
      <p:ext uri="{BB962C8B-B14F-4D97-AF65-F5344CB8AC3E}">
        <p14:creationId xmlns:p14="http://schemas.microsoft.com/office/powerpoint/2010/main" val="7556389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p:nvPr>
        </p:nvSpPr>
        <p:spPr/>
        <p:txBody>
          <a:bodyPr/>
          <a:lstStyle/>
          <a:p>
            <a:pPr eaLnBrk="1" hangingPunct="1">
              <a:defRPr/>
            </a:pPr>
            <a:r>
              <a:rPr lang="nl-BE" dirty="0"/>
              <a:t>Hoe wordt elk perceel aangesloten?</a:t>
            </a:r>
          </a:p>
        </p:txBody>
      </p:sp>
      <p:sp>
        <p:nvSpPr>
          <p:cNvPr id="63491" name="Tijdelijke aanduiding voor inhoud 2"/>
          <p:cNvSpPr>
            <a:spLocks noGrp="1"/>
          </p:cNvSpPr>
          <p:nvPr>
            <p:ph idx="1"/>
          </p:nvPr>
        </p:nvSpPr>
        <p:spPr/>
        <p:txBody>
          <a:bodyPr/>
          <a:lstStyle/>
          <a:p>
            <a:pPr eaLnBrk="1" hangingPunct="1"/>
            <a:r>
              <a:rPr lang="nl-BE" altLang="nl-BE" sz="2200" dirty="0"/>
              <a:t>Bestaande lozingspunten</a:t>
            </a:r>
          </a:p>
          <a:p>
            <a:pPr lvl="1" eaLnBrk="1" hangingPunct="1"/>
            <a:r>
              <a:rPr lang="nl-BE" altLang="nl-BE" sz="2000" dirty="0"/>
              <a:t>Opvang van alle lozingspunten ter hoogte van de rooilijn, nadat deze op het terrein of rond de woning (open of halfopen bebouwing) zijn samengebracht tot één leiding</a:t>
            </a:r>
          </a:p>
          <a:p>
            <a:pPr lvl="1" eaLnBrk="1" hangingPunct="1">
              <a:buFont typeface="Wingdings" panose="05000000000000000000" pitchFamily="2" charset="2"/>
              <a:buNone/>
            </a:pPr>
            <a:endParaRPr lang="nl-BE" altLang="nl-BE" sz="1200" dirty="0"/>
          </a:p>
          <a:p>
            <a:pPr eaLnBrk="1" hangingPunct="1"/>
            <a:r>
              <a:rPr lang="nl-BE" altLang="nl-BE" sz="2200" dirty="0"/>
              <a:t>Nieuwe </a:t>
            </a:r>
            <a:r>
              <a:rPr lang="nl-BE" altLang="nl-BE" sz="2200" dirty="0" err="1"/>
              <a:t>huisaansluitputten</a:t>
            </a:r>
            <a:r>
              <a:rPr lang="nl-BE" altLang="nl-BE" sz="2200" dirty="0"/>
              <a:t> </a:t>
            </a:r>
          </a:p>
          <a:p>
            <a:pPr lvl="1" eaLnBrk="1" hangingPunct="1"/>
            <a:r>
              <a:rPr lang="nl-BE" altLang="nl-BE" sz="2000" dirty="0"/>
              <a:t>1 putje voor afvalwater en 1 putje voor regenwater</a:t>
            </a:r>
          </a:p>
          <a:p>
            <a:pPr lvl="1" eaLnBrk="1" hangingPunct="1"/>
            <a:r>
              <a:rPr lang="nl-BE" altLang="nl-BE" sz="2000" b="1" dirty="0">
                <a:solidFill>
                  <a:srgbClr val="DE8703"/>
                </a:solidFill>
              </a:rPr>
              <a:t>Plaatsing op privédomein</a:t>
            </a:r>
          </a:p>
          <a:p>
            <a:pPr lvl="1" eaLnBrk="1" hangingPunct="1"/>
            <a:r>
              <a:rPr lang="nl-BE" altLang="nl-BE" sz="2000" b="1" dirty="0"/>
              <a:t>Maximum aansluitdiepte: 1,30 m!</a:t>
            </a:r>
          </a:p>
          <a:p>
            <a:pPr eaLnBrk="1" hangingPunct="1"/>
            <a:endParaRPr lang="nl-BE" altLang="nl-BE" dirty="0"/>
          </a:p>
        </p:txBody>
      </p:sp>
      <p:pic>
        <p:nvPicPr>
          <p:cNvPr id="4" name="Picture 4" descr="SDC10059">
            <a:extLst>
              <a:ext uri="{FF2B5EF4-FFF2-40B4-BE49-F238E27FC236}">
                <a16:creationId xmlns:a16="http://schemas.microsoft.com/office/drawing/2014/main" id="{60BFEB2D-ACE7-4C3B-AF55-AC6B33984C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tretch/>
        </p:blipFill>
        <p:spPr>
          <a:xfrm>
            <a:off x="7592292" y="3029526"/>
            <a:ext cx="3457456" cy="3681217"/>
          </a:xfrm>
          <a:prstGeom prst="rect">
            <a:avLst/>
          </a:prstGeom>
          <a:noFill/>
        </p:spPr>
      </p:pic>
    </p:spTree>
    <p:extLst>
      <p:ext uri="{BB962C8B-B14F-4D97-AF65-F5344CB8AC3E}">
        <p14:creationId xmlns:p14="http://schemas.microsoft.com/office/powerpoint/2010/main" val="20324180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50C947-2528-4396-AFE3-D99CE1339222}"/>
              </a:ext>
            </a:extLst>
          </p:cNvPr>
          <p:cNvSpPr>
            <a:spLocks noGrp="1"/>
          </p:cNvSpPr>
          <p:nvPr>
            <p:ph type="title"/>
          </p:nvPr>
        </p:nvSpPr>
        <p:spPr/>
        <p:txBody>
          <a:bodyPr/>
          <a:lstStyle/>
          <a:p>
            <a:endParaRPr lang="nl-BE"/>
          </a:p>
        </p:txBody>
      </p:sp>
      <p:pic>
        <p:nvPicPr>
          <p:cNvPr id="8" name="Tijdelijke aanduiding voor inhoud 7">
            <a:extLst>
              <a:ext uri="{FF2B5EF4-FFF2-40B4-BE49-F238E27FC236}">
                <a16:creationId xmlns:a16="http://schemas.microsoft.com/office/drawing/2014/main" id="{238302AE-AA06-4EC2-8E49-35A78C0404B5}"/>
              </a:ext>
            </a:extLst>
          </p:cNvPr>
          <p:cNvPicPr>
            <a:picLocks noGrp="1" noChangeAspect="1"/>
          </p:cNvPicPr>
          <p:nvPr>
            <p:ph idx="1"/>
          </p:nvPr>
        </p:nvPicPr>
        <p:blipFill>
          <a:blip r:embed="rId2"/>
          <a:stretch>
            <a:fillRect/>
          </a:stretch>
        </p:blipFill>
        <p:spPr>
          <a:xfrm>
            <a:off x="886280" y="1865313"/>
            <a:ext cx="2144017" cy="3811587"/>
          </a:xfrm>
        </p:spPr>
      </p:pic>
      <p:sp>
        <p:nvSpPr>
          <p:cNvPr id="4" name="Tijdelijke aanduiding voor datum 3">
            <a:extLst>
              <a:ext uri="{FF2B5EF4-FFF2-40B4-BE49-F238E27FC236}">
                <a16:creationId xmlns:a16="http://schemas.microsoft.com/office/drawing/2014/main" id="{E602AE4A-7EFA-4938-B37B-B27D47A08EA9}"/>
              </a:ext>
            </a:extLst>
          </p:cNvPr>
          <p:cNvSpPr>
            <a:spLocks noGrp="1"/>
          </p:cNvSpPr>
          <p:nvPr>
            <p:ph type="dt" sz="half" idx="10"/>
          </p:nvPr>
        </p:nvSpPr>
        <p:spPr/>
        <p:txBody>
          <a:bodyPr/>
          <a:lstStyle/>
          <a:p>
            <a:r>
              <a:rPr lang="nl-BE"/>
              <a:t>Juli 2018</a:t>
            </a:r>
            <a:endParaRPr lang="en-GB"/>
          </a:p>
        </p:txBody>
      </p:sp>
      <p:sp>
        <p:nvSpPr>
          <p:cNvPr id="5" name="Tijdelijke aanduiding voor voettekst 4">
            <a:extLst>
              <a:ext uri="{FF2B5EF4-FFF2-40B4-BE49-F238E27FC236}">
                <a16:creationId xmlns:a16="http://schemas.microsoft.com/office/drawing/2014/main" id="{2B5A91CD-D417-4793-B1F3-2A38B4F5E295}"/>
              </a:ext>
            </a:extLst>
          </p:cNvPr>
          <p:cNvSpPr>
            <a:spLocks noGrp="1"/>
          </p:cNvSpPr>
          <p:nvPr>
            <p:ph type="ftr" sz="quarter" idx="11"/>
          </p:nvPr>
        </p:nvSpPr>
        <p:spPr/>
        <p:txBody>
          <a:bodyPr/>
          <a:lstStyle/>
          <a:p>
            <a:r>
              <a:rPr lang="en-GB"/>
              <a:t>Voettekst</a:t>
            </a:r>
            <a:endParaRPr lang="en-GB" dirty="0"/>
          </a:p>
        </p:txBody>
      </p:sp>
      <p:sp>
        <p:nvSpPr>
          <p:cNvPr id="6" name="Tijdelijke aanduiding voor dianummer 5">
            <a:extLst>
              <a:ext uri="{FF2B5EF4-FFF2-40B4-BE49-F238E27FC236}">
                <a16:creationId xmlns:a16="http://schemas.microsoft.com/office/drawing/2014/main" id="{EEB159F4-45D3-4BDC-B9EB-A8D1217F8634}"/>
              </a:ext>
            </a:extLst>
          </p:cNvPr>
          <p:cNvSpPr>
            <a:spLocks noGrp="1"/>
          </p:cNvSpPr>
          <p:nvPr>
            <p:ph type="sldNum" sz="quarter" idx="12"/>
          </p:nvPr>
        </p:nvSpPr>
        <p:spPr/>
        <p:txBody>
          <a:bodyPr/>
          <a:lstStyle/>
          <a:p>
            <a:fld id="{0D55AD90-E753-AA4D-96BD-B26D74333C3A}" type="slidenum">
              <a:rPr lang="en-GB" smtClean="0"/>
              <a:pPr/>
              <a:t>22</a:t>
            </a:fld>
            <a:endParaRPr lang="en-GB"/>
          </a:p>
        </p:txBody>
      </p:sp>
      <p:pic>
        <p:nvPicPr>
          <p:cNvPr id="10" name="Afbeelding 9">
            <a:extLst>
              <a:ext uri="{FF2B5EF4-FFF2-40B4-BE49-F238E27FC236}">
                <a16:creationId xmlns:a16="http://schemas.microsoft.com/office/drawing/2014/main" id="{9828B68D-AB93-4A7D-BB56-387D6A28ECD9}"/>
              </a:ext>
            </a:extLst>
          </p:cNvPr>
          <p:cNvPicPr>
            <a:picLocks noChangeAspect="1"/>
          </p:cNvPicPr>
          <p:nvPr/>
        </p:nvPicPr>
        <p:blipFill>
          <a:blip r:embed="rId3"/>
          <a:stretch>
            <a:fillRect/>
          </a:stretch>
        </p:blipFill>
        <p:spPr>
          <a:xfrm rot="5400000">
            <a:off x="2372969" y="2697362"/>
            <a:ext cx="3803653" cy="2139555"/>
          </a:xfrm>
          <a:prstGeom prst="rect">
            <a:avLst/>
          </a:prstGeom>
        </p:spPr>
      </p:pic>
      <p:pic>
        <p:nvPicPr>
          <p:cNvPr id="12" name="Afbeelding 11">
            <a:extLst>
              <a:ext uri="{FF2B5EF4-FFF2-40B4-BE49-F238E27FC236}">
                <a16:creationId xmlns:a16="http://schemas.microsoft.com/office/drawing/2014/main" id="{037A4860-A856-44CD-8CA9-1AB547454279}"/>
              </a:ext>
            </a:extLst>
          </p:cNvPr>
          <p:cNvPicPr>
            <a:picLocks noChangeAspect="1"/>
          </p:cNvPicPr>
          <p:nvPr/>
        </p:nvPicPr>
        <p:blipFill>
          <a:blip r:embed="rId4"/>
          <a:stretch>
            <a:fillRect/>
          </a:stretch>
        </p:blipFill>
        <p:spPr>
          <a:xfrm>
            <a:off x="5519294" y="2452616"/>
            <a:ext cx="5732060" cy="3224284"/>
          </a:xfrm>
          <a:prstGeom prst="rect">
            <a:avLst/>
          </a:prstGeom>
        </p:spPr>
      </p:pic>
    </p:spTree>
    <p:extLst>
      <p:ext uri="{BB962C8B-B14F-4D97-AF65-F5344CB8AC3E}">
        <p14:creationId xmlns:p14="http://schemas.microsoft.com/office/powerpoint/2010/main" val="152543518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nl-BE" dirty="0"/>
              <a:t>Procedure</a:t>
            </a:r>
          </a:p>
        </p:txBody>
      </p:sp>
      <p:sp>
        <p:nvSpPr>
          <p:cNvPr id="6" name="Tijdelijke aanduiding voor inhoud 2">
            <a:extLst>
              <a:ext uri="{FF2B5EF4-FFF2-40B4-BE49-F238E27FC236}">
                <a16:creationId xmlns:a16="http://schemas.microsoft.com/office/drawing/2014/main" id="{F976A44C-833D-48E1-9FF7-238656B7B493}"/>
              </a:ext>
            </a:extLst>
          </p:cNvPr>
          <p:cNvSpPr>
            <a:spLocks noGrp="1"/>
          </p:cNvSpPr>
          <p:nvPr>
            <p:ph idx="1"/>
          </p:nvPr>
        </p:nvSpPr>
        <p:spPr>
          <a:xfrm>
            <a:off x="721823" y="1600333"/>
            <a:ext cx="9486703" cy="3812025"/>
          </a:xfrm>
        </p:spPr>
        <p:txBody>
          <a:bodyPr/>
          <a:lstStyle/>
          <a:p>
            <a:pPr>
              <a:defRPr/>
            </a:pPr>
            <a:r>
              <a:rPr lang="nl-BE" sz="2400" dirty="0"/>
              <a:t>Wat indien er niet wordt afgekoppeld? </a:t>
            </a:r>
            <a:br>
              <a:rPr lang="nl-BE" sz="2400" dirty="0"/>
            </a:br>
            <a:r>
              <a:rPr lang="nl-BE" sz="2400" b="1" dirty="0">
                <a:solidFill>
                  <a:srgbClr val="BFB80A"/>
                </a:solidFill>
                <a:effectLst>
                  <a:outerShdw blurRad="38100" dist="38100" dir="2700000" algn="tl">
                    <a:srgbClr val="C0C0C0"/>
                  </a:outerShdw>
                </a:effectLst>
                <a:latin typeface="+mj-lt"/>
                <a:ea typeface="+mj-ea"/>
                <a:cs typeface="+mj-cs"/>
                <a:sym typeface="Wingdings" pitchFamily="2" charset="2"/>
              </a:rPr>
              <a:t> </a:t>
            </a:r>
            <a:r>
              <a:rPr lang="nl-BE" sz="2400" dirty="0">
                <a:sym typeface="Wingdings" pitchFamily="2" charset="2"/>
              </a:rPr>
              <a:t>milieuovertreding (Vlarem II)!</a:t>
            </a:r>
          </a:p>
          <a:p>
            <a:pPr>
              <a:defRPr/>
            </a:pPr>
            <a:r>
              <a:rPr lang="nl-BE" sz="2400" dirty="0"/>
              <a:t>Mogelijke gevolgen:</a:t>
            </a:r>
          </a:p>
          <a:p>
            <a:pPr lvl="1">
              <a:defRPr/>
            </a:pPr>
            <a:r>
              <a:rPr lang="nl-BE" sz="2200" dirty="0"/>
              <a:t>Schade aan netten:</a:t>
            </a:r>
          </a:p>
          <a:p>
            <a:pPr lvl="2">
              <a:defRPr/>
            </a:pPr>
            <a:r>
              <a:rPr lang="nl-BE" sz="2000" dirty="0"/>
              <a:t>Vervuiling regenwaterstelsel</a:t>
            </a:r>
          </a:p>
          <a:p>
            <a:pPr lvl="2">
              <a:defRPr/>
            </a:pPr>
            <a:r>
              <a:rPr lang="nl-BE" sz="2000" dirty="0"/>
              <a:t>Wateroverlast op </a:t>
            </a:r>
            <a:r>
              <a:rPr lang="nl-BE" sz="2000" dirty="0" err="1"/>
              <a:t>vuilwaterstelsel</a:t>
            </a:r>
            <a:endParaRPr lang="nl-BE" sz="2000" dirty="0"/>
          </a:p>
          <a:p>
            <a:pPr lvl="2">
              <a:defRPr/>
            </a:pPr>
            <a:endParaRPr lang="nl-BE" sz="2400" dirty="0"/>
          </a:p>
          <a:p>
            <a:pPr>
              <a:buFont typeface="Wingdings" panose="05000000000000000000" pitchFamily="2" charset="2"/>
              <a:buChar char="è"/>
              <a:defRPr/>
            </a:pPr>
            <a:r>
              <a:rPr lang="nl-BE" sz="2400" dirty="0">
                <a:sym typeface="Wingdings" pitchFamily="2" charset="2"/>
              </a:rPr>
              <a:t> Iedereen afkoppelen!</a:t>
            </a:r>
          </a:p>
          <a:p>
            <a:pPr>
              <a:buFont typeface="Wingdings" panose="05000000000000000000" pitchFamily="2" charset="2"/>
              <a:buChar char="è"/>
              <a:defRPr/>
            </a:pPr>
            <a:r>
              <a:rPr lang="nl-BE" sz="2400" dirty="0">
                <a:sym typeface="Wingdings" pitchFamily="2" charset="2"/>
              </a:rPr>
              <a:t> Recht op premie vervalt</a:t>
            </a:r>
          </a:p>
          <a:p>
            <a:pPr>
              <a:buFont typeface="Wingdings" panose="05000000000000000000" pitchFamily="2" charset="2"/>
              <a:buChar char="è"/>
              <a:defRPr/>
            </a:pPr>
            <a:r>
              <a:rPr lang="nl-BE" sz="2400" dirty="0">
                <a:sym typeface="Wingdings" pitchFamily="2" charset="2"/>
              </a:rPr>
              <a:t> Tweede (her)keuring ten laste van eigenaar</a:t>
            </a:r>
            <a:endParaRPr lang="nl-BE" sz="2400" dirty="0"/>
          </a:p>
          <a:p>
            <a:pPr lvl="1">
              <a:defRPr/>
            </a:pPr>
            <a:endParaRPr lang="nl-BE" sz="1800" dirty="0"/>
          </a:p>
        </p:txBody>
      </p:sp>
    </p:spTree>
    <p:extLst>
      <p:ext uri="{BB962C8B-B14F-4D97-AF65-F5344CB8AC3E}">
        <p14:creationId xmlns:p14="http://schemas.microsoft.com/office/powerpoint/2010/main" val="7036021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4C3C0FA7-7A33-4AA9-AB73-C06DD45CBC27}"/>
              </a:ext>
            </a:extLst>
          </p:cNvPr>
          <p:cNvSpPr>
            <a:spLocks noGrp="1"/>
          </p:cNvSpPr>
          <p:nvPr>
            <p:ph type="pic" sz="quarter" idx="17"/>
          </p:nvPr>
        </p:nvSpPr>
        <p:spPr/>
      </p:sp>
      <p:sp>
        <p:nvSpPr>
          <p:cNvPr id="13" name="Tijdelijke aanduiding voor tekst 12">
            <a:extLst>
              <a:ext uri="{FF2B5EF4-FFF2-40B4-BE49-F238E27FC236}">
                <a16:creationId xmlns:a16="http://schemas.microsoft.com/office/drawing/2014/main" id="{AE4E35AA-8D22-4D71-BB01-B6C59B17E935}"/>
              </a:ext>
            </a:extLst>
          </p:cNvPr>
          <p:cNvSpPr>
            <a:spLocks noGrp="1"/>
          </p:cNvSpPr>
          <p:nvPr>
            <p:ph type="body" sz="quarter" idx="13"/>
          </p:nvPr>
        </p:nvSpPr>
        <p:spPr/>
        <p:txBody>
          <a:bodyPr/>
          <a:lstStyle/>
          <a:p>
            <a:endParaRPr lang="nl-BE" dirty="0"/>
          </a:p>
        </p:txBody>
      </p:sp>
      <p:sp>
        <p:nvSpPr>
          <p:cNvPr id="12" name="Titel 11">
            <a:extLst>
              <a:ext uri="{FF2B5EF4-FFF2-40B4-BE49-F238E27FC236}">
                <a16:creationId xmlns:a16="http://schemas.microsoft.com/office/drawing/2014/main" id="{3AA1B989-293C-47C9-B110-4BA5518BDFC2}"/>
              </a:ext>
            </a:extLst>
          </p:cNvPr>
          <p:cNvSpPr>
            <a:spLocks noGrp="1"/>
          </p:cNvSpPr>
          <p:nvPr>
            <p:ph type="title"/>
          </p:nvPr>
        </p:nvSpPr>
        <p:spPr/>
        <p:txBody>
          <a:bodyPr/>
          <a:lstStyle/>
          <a:p>
            <a:r>
              <a:rPr lang="nl-BE" dirty="0"/>
              <a:t>4. Premies</a:t>
            </a:r>
            <a:br>
              <a:rPr lang="nl-BE" dirty="0"/>
            </a:br>
            <a:endParaRPr lang="nl-BE" dirty="0"/>
          </a:p>
        </p:txBody>
      </p:sp>
      <p:sp>
        <p:nvSpPr>
          <p:cNvPr id="15" name="Tijdelijke aanduiding voor tekst 14">
            <a:extLst>
              <a:ext uri="{FF2B5EF4-FFF2-40B4-BE49-F238E27FC236}">
                <a16:creationId xmlns:a16="http://schemas.microsoft.com/office/drawing/2014/main" id="{CE1AEA25-F1FD-4EBB-A1AA-D82AC230538C}"/>
              </a:ext>
            </a:extLst>
          </p:cNvPr>
          <p:cNvSpPr>
            <a:spLocks noGrp="1"/>
          </p:cNvSpPr>
          <p:nvPr>
            <p:ph type="body" sz="quarter" idx="19"/>
          </p:nvPr>
        </p:nvSpPr>
        <p:spPr/>
        <p:txBody>
          <a:bodyPr>
            <a:normAutofit fontScale="85000" lnSpcReduction="20000"/>
          </a:bodyPr>
          <a:lstStyle/>
          <a:p>
            <a:endParaRPr lang="nl-BE"/>
          </a:p>
        </p:txBody>
      </p:sp>
    </p:spTree>
    <p:extLst>
      <p:ext uri="{BB962C8B-B14F-4D97-AF65-F5344CB8AC3E}">
        <p14:creationId xmlns:p14="http://schemas.microsoft.com/office/powerpoint/2010/main" val="427494492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p:txBody>
          <a:bodyPr/>
          <a:lstStyle/>
          <a:p>
            <a:pPr>
              <a:defRPr/>
            </a:pPr>
            <a:r>
              <a:rPr lang="nl-BE"/>
              <a:t>Op welk premiebedrag heeft u recht voor uw gescheiden stelsel?</a:t>
            </a:r>
            <a:endParaRPr lang="nl-NL"/>
          </a:p>
        </p:txBody>
      </p:sp>
      <p:sp>
        <p:nvSpPr>
          <p:cNvPr id="63491" name="Rectangle 3"/>
          <p:cNvSpPr>
            <a:spLocks noGrp="1" noChangeArrowheads="1"/>
          </p:cNvSpPr>
          <p:nvPr>
            <p:ph idx="1"/>
          </p:nvPr>
        </p:nvSpPr>
        <p:spPr/>
        <p:txBody>
          <a:bodyPr/>
          <a:lstStyle/>
          <a:p>
            <a:pPr marL="88900" indent="-88900">
              <a:defRPr/>
            </a:pPr>
            <a:r>
              <a:rPr lang="nl-BE" sz="2200" dirty="0"/>
              <a:t> De Fluvius premie voor gescheiden stelsel bedraagt </a:t>
            </a:r>
            <a:r>
              <a:rPr lang="nl-BE" sz="2200" dirty="0">
                <a:solidFill>
                  <a:srgbClr val="FF0000"/>
                </a:solidFill>
              </a:rPr>
              <a:t>vanaf 1/1/2023 €500</a:t>
            </a:r>
          </a:p>
          <a:p>
            <a:pPr marL="88900" indent="-88900">
              <a:defRPr/>
            </a:pPr>
            <a:r>
              <a:rPr lang="nl-NL" sz="2400" dirty="0"/>
              <a:t> </a:t>
            </a:r>
            <a:r>
              <a:rPr lang="nl-NL" sz="2200" dirty="0">
                <a:solidFill>
                  <a:srgbClr val="FF0000"/>
                </a:solidFill>
              </a:rPr>
              <a:t>Bij ontvangst van het keuringsverslag </a:t>
            </a:r>
            <a:r>
              <a:rPr lang="nl-NL" sz="2200" dirty="0">
                <a:solidFill>
                  <a:srgbClr val="FF0000"/>
                </a:solidFill>
                <a:sym typeface="Wingdings" panose="05000000000000000000" pitchFamily="2" charset="2"/>
              </a:rPr>
              <a:t></a:t>
            </a:r>
            <a:r>
              <a:rPr lang="nl-NL" sz="2200" dirty="0">
                <a:solidFill>
                  <a:srgbClr val="FF0000"/>
                </a:solidFill>
              </a:rPr>
              <a:t>uitnodiging om je premie te bekomen via het Fluvius portaal</a:t>
            </a:r>
          </a:p>
          <a:p>
            <a:pPr>
              <a:buNone/>
            </a:pPr>
            <a:endParaRPr lang="nl-BE" altLang="nl-BE" sz="2400" b="1" dirty="0">
              <a:solidFill>
                <a:srgbClr val="004C69"/>
              </a:solidFill>
            </a:endParaRPr>
          </a:p>
          <a:p>
            <a:pPr>
              <a:buNone/>
            </a:pPr>
            <a:r>
              <a:rPr lang="nl-BE" altLang="nl-BE" sz="2400" b="1" dirty="0">
                <a:solidFill>
                  <a:srgbClr val="004C69"/>
                </a:solidFill>
              </a:rPr>
              <a:t>Wie komt in aanmerking voor een premie gescheiden stelsel?</a:t>
            </a:r>
          </a:p>
          <a:p>
            <a:pPr marL="0" indent="0">
              <a:spcBef>
                <a:spcPct val="20000"/>
              </a:spcBef>
              <a:buClr>
                <a:srgbClr val="BFB80A"/>
              </a:buClr>
              <a:buNone/>
              <a:defRPr/>
            </a:pPr>
            <a:r>
              <a:rPr lang="nl-BE" sz="2200" kern="0" dirty="0">
                <a:solidFill>
                  <a:srgbClr val="FF0000"/>
                </a:solidFill>
              </a:rPr>
              <a:t>Voor woningen die een groen keuringsattest kunnen voorleggen met een </a:t>
            </a:r>
            <a:endParaRPr lang="nl-BE" sz="1600" kern="0" dirty="0">
              <a:solidFill>
                <a:srgbClr val="FF0000"/>
              </a:solidFill>
            </a:endParaRPr>
          </a:p>
          <a:p>
            <a:pPr marL="0" indent="0">
              <a:spcBef>
                <a:spcPct val="20000"/>
              </a:spcBef>
              <a:buClr>
                <a:srgbClr val="BFB80A"/>
              </a:buClr>
              <a:buNone/>
              <a:tabLst>
                <a:tab pos="355600" algn="l"/>
              </a:tabLst>
              <a:defRPr/>
            </a:pPr>
            <a:r>
              <a:rPr lang="nl-BE" sz="2200" kern="0" dirty="0">
                <a:solidFill>
                  <a:srgbClr val="FF0000"/>
                </a:solidFill>
              </a:rPr>
              <a:t>bouwvergunning vóór 1 februari 2005</a:t>
            </a:r>
            <a:endParaRPr lang="en-US" sz="2200" kern="0" dirty="0">
              <a:solidFill>
                <a:srgbClr val="FF0000"/>
              </a:solidFill>
            </a:endParaRPr>
          </a:p>
          <a:p>
            <a:pPr marL="88900" indent="-88900">
              <a:defRPr/>
            </a:pPr>
            <a:endParaRPr lang="nl-BE" sz="1050" dirty="0">
              <a:solidFill>
                <a:srgbClr val="FF0000"/>
              </a:solidFill>
            </a:endParaRPr>
          </a:p>
          <a:p>
            <a:pPr lvl="1">
              <a:buFont typeface="Wingdings" panose="05000000000000000000" pitchFamily="2" charset="2"/>
              <a:buNone/>
              <a:defRPr/>
            </a:pPr>
            <a:endParaRPr lang="nl-BE" sz="2000" dirty="0"/>
          </a:p>
        </p:txBody>
      </p:sp>
    </p:spTree>
    <p:extLst>
      <p:ext uri="{BB962C8B-B14F-4D97-AF65-F5344CB8AC3E}">
        <p14:creationId xmlns:p14="http://schemas.microsoft.com/office/powerpoint/2010/main" val="17678808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1362" name="Rectangle 2"/>
          <p:cNvSpPr>
            <a:spLocks noGrp="1" noChangeArrowheads="1"/>
          </p:cNvSpPr>
          <p:nvPr>
            <p:ph type="title"/>
          </p:nvPr>
        </p:nvSpPr>
        <p:spPr/>
        <p:txBody>
          <a:bodyPr/>
          <a:lstStyle/>
          <a:p>
            <a:pPr eaLnBrk="1" hangingPunct="1">
              <a:defRPr/>
            </a:pPr>
            <a:r>
              <a:rPr lang="nl-BE" dirty="0"/>
              <a:t>Premie hemelwaterput </a:t>
            </a:r>
            <a:br>
              <a:rPr lang="nl-BE" dirty="0"/>
            </a:br>
            <a:r>
              <a:rPr lang="nl-BE" dirty="0"/>
              <a:t>met pompinstallatie</a:t>
            </a:r>
            <a:endParaRPr lang="nl-NL" dirty="0"/>
          </a:p>
        </p:txBody>
      </p:sp>
      <p:sp>
        <p:nvSpPr>
          <p:cNvPr id="73731" name="Rectangle 3"/>
          <p:cNvSpPr>
            <a:spLocks noGrp="1" noChangeArrowheads="1"/>
          </p:cNvSpPr>
          <p:nvPr>
            <p:ph idx="1"/>
          </p:nvPr>
        </p:nvSpPr>
        <p:spPr>
          <a:xfrm>
            <a:off x="721823" y="1631785"/>
            <a:ext cx="4721445" cy="4458464"/>
          </a:xfrm>
        </p:spPr>
        <p:txBody>
          <a:bodyPr/>
          <a:lstStyle/>
          <a:p>
            <a:pPr eaLnBrk="1" hangingPunct="1"/>
            <a:r>
              <a:rPr lang="nl-BE" altLang="nl-BE" sz="2400" dirty="0"/>
              <a:t>Hemelwaterput plaatsen met pompinstallatie</a:t>
            </a:r>
          </a:p>
          <a:p>
            <a:pPr eaLnBrk="1" hangingPunct="1">
              <a:buFont typeface="Wingdings" panose="05000000000000000000" pitchFamily="2" charset="2"/>
              <a:buNone/>
            </a:pPr>
            <a:endParaRPr lang="nl-BE" altLang="nl-BE" dirty="0"/>
          </a:p>
          <a:p>
            <a:pPr eaLnBrk="1" hangingPunct="1"/>
            <a:r>
              <a:rPr lang="nl-BE" altLang="nl-BE" sz="2400" dirty="0"/>
              <a:t>Minstens 1 toilet of 1 wasmachine dient aangesloten te worden</a:t>
            </a:r>
            <a:endParaRPr lang="nl-NL" altLang="nl-BE" sz="2400" dirty="0"/>
          </a:p>
          <a:p>
            <a:pPr eaLnBrk="1" hangingPunct="1">
              <a:buFont typeface="Wingdings" panose="05000000000000000000" pitchFamily="2" charset="2"/>
              <a:buNone/>
            </a:pPr>
            <a:endParaRPr lang="nl-BE" altLang="nl-BE" dirty="0"/>
          </a:p>
          <a:p>
            <a:pPr eaLnBrk="1" hangingPunct="1"/>
            <a:r>
              <a:rPr lang="nl-BE" altLang="nl-BE" sz="2400" dirty="0"/>
              <a:t>Premie te bekomen volgens het reglement dat op dat moment van toepassing is </a:t>
            </a:r>
          </a:p>
          <a:p>
            <a:pPr>
              <a:spcBef>
                <a:spcPts val="0"/>
              </a:spcBef>
            </a:pPr>
            <a:r>
              <a:rPr lang="nl-BE" altLang="nl-BE" sz="2400" dirty="0"/>
              <a:t>   </a:t>
            </a:r>
            <a:r>
              <a:rPr lang="nl-BE" altLang="nl-BE" sz="2000" dirty="0"/>
              <a:t>(momenteel bedraagt dit €250)</a:t>
            </a:r>
          </a:p>
          <a:p>
            <a:pPr eaLnBrk="1" hangingPunct="1"/>
            <a:endParaRPr lang="nl-BE" altLang="nl-BE" dirty="0"/>
          </a:p>
          <a:p>
            <a:pPr eaLnBrk="1" hangingPunct="1"/>
            <a:endParaRPr lang="nl-BE" altLang="nl-BE" dirty="0"/>
          </a:p>
          <a:p>
            <a:pPr eaLnBrk="1" hangingPunct="1"/>
            <a:endParaRPr lang="nl-BE" altLang="nl-BE" dirty="0"/>
          </a:p>
          <a:p>
            <a:pPr eaLnBrk="1" hangingPunct="1"/>
            <a:endParaRPr lang="nl-NL" altLang="nl-BE" b="1" dirty="0"/>
          </a:p>
        </p:txBody>
      </p:sp>
      <p:pic>
        <p:nvPicPr>
          <p:cNvPr id="6" name="Picture 3">
            <a:extLst>
              <a:ext uri="{FF2B5EF4-FFF2-40B4-BE49-F238E27FC236}">
                <a16:creationId xmlns:a16="http://schemas.microsoft.com/office/drawing/2014/main" id="{0EF6F6EE-629C-4C2F-8DA7-43686D986E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651" t="23309" r="38618" b="21397"/>
          <a:stretch>
            <a:fillRect/>
          </a:stretch>
        </p:blipFill>
        <p:spPr>
          <a:xfrm>
            <a:off x="9090897" y="2472863"/>
            <a:ext cx="2517427" cy="4196225"/>
          </a:xfrm>
          <a:prstGeom prst="rect">
            <a:avLst/>
          </a:prstGeom>
          <a:noFill/>
        </p:spPr>
      </p:pic>
      <p:sp>
        <p:nvSpPr>
          <p:cNvPr id="2" name="Rechthoek 1">
            <a:extLst>
              <a:ext uri="{FF2B5EF4-FFF2-40B4-BE49-F238E27FC236}">
                <a16:creationId xmlns:a16="http://schemas.microsoft.com/office/drawing/2014/main" id="{4B11ECBD-8F04-4333-8B17-4E78AD7453DD}"/>
              </a:ext>
            </a:extLst>
          </p:cNvPr>
          <p:cNvSpPr/>
          <p:nvPr/>
        </p:nvSpPr>
        <p:spPr>
          <a:xfrm>
            <a:off x="9197785" y="1950478"/>
            <a:ext cx="2323521" cy="369332"/>
          </a:xfrm>
          <a:prstGeom prst="rect">
            <a:avLst/>
          </a:prstGeom>
        </p:spPr>
        <p:txBody>
          <a:bodyPr wrap="none">
            <a:spAutoFit/>
          </a:bodyPr>
          <a:lstStyle/>
          <a:p>
            <a:r>
              <a:rPr lang="nl-BE" dirty="0"/>
              <a:t>Rustige watertoevoer !</a:t>
            </a:r>
          </a:p>
        </p:txBody>
      </p:sp>
      <p:pic>
        <p:nvPicPr>
          <p:cNvPr id="7" name="Picture 4">
            <a:extLst>
              <a:ext uri="{FF2B5EF4-FFF2-40B4-BE49-F238E27FC236}">
                <a16:creationId xmlns:a16="http://schemas.microsoft.com/office/drawing/2014/main" id="{01E64E07-4327-4C76-A063-E9AD32999B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858" t="9828" r="28400" b="10683"/>
          <a:stretch>
            <a:fillRect/>
          </a:stretch>
        </p:blipFill>
        <p:spPr bwMode="auto">
          <a:xfrm>
            <a:off x="5589918" y="2815247"/>
            <a:ext cx="2391492" cy="367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99642F52-25D8-4EC5-BFB1-A714244ECC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795" r="16022"/>
          <a:stretch>
            <a:fillRect/>
          </a:stretch>
        </p:blipFill>
        <p:spPr bwMode="auto">
          <a:xfrm>
            <a:off x="6366294" y="233950"/>
            <a:ext cx="2291190" cy="3214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68485781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9314" name="Rectangle 2"/>
          <p:cNvSpPr>
            <a:spLocks noGrp="1" noChangeArrowheads="1"/>
          </p:cNvSpPr>
          <p:nvPr>
            <p:ph type="title"/>
          </p:nvPr>
        </p:nvSpPr>
        <p:spPr/>
        <p:txBody>
          <a:bodyPr/>
          <a:lstStyle/>
          <a:p>
            <a:pPr eaLnBrk="1" hangingPunct="1">
              <a:defRPr/>
            </a:pPr>
            <a:r>
              <a:rPr lang="nl-BE" dirty="0"/>
              <a:t>Premie infiltratie van hemelwater ter plaatse</a:t>
            </a:r>
            <a:endParaRPr lang="nl-NL" dirty="0"/>
          </a:p>
        </p:txBody>
      </p:sp>
      <p:pic>
        <p:nvPicPr>
          <p:cNvPr id="2829316" name="Picture 4" descr="infiltratie_RW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3000376"/>
            <a:ext cx="3384550"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14" descr="infiltrati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189" y="4167136"/>
            <a:ext cx="3214687"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9" descr="infiltratiep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4463" y="2001790"/>
            <a:ext cx="374491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a:extLst>
              <a:ext uri="{FF2B5EF4-FFF2-40B4-BE49-F238E27FC236}">
                <a16:creationId xmlns:a16="http://schemas.microsoft.com/office/drawing/2014/main" id="{3245386C-A139-494F-97FF-C2C37F7E9E9A}"/>
              </a:ext>
            </a:extLst>
          </p:cNvPr>
          <p:cNvSpPr>
            <a:spLocks noGrp="1" noChangeArrowheads="1"/>
          </p:cNvSpPr>
          <p:nvPr>
            <p:ph idx="1"/>
          </p:nvPr>
        </p:nvSpPr>
        <p:spPr>
          <a:xfrm>
            <a:off x="721822" y="1373831"/>
            <a:ext cx="9486703" cy="3812025"/>
          </a:xfrm>
        </p:spPr>
        <p:txBody>
          <a:bodyPr/>
          <a:lstStyle/>
          <a:p>
            <a:pPr marL="0" indent="0" eaLnBrk="1" hangingPunct="1">
              <a:buNone/>
            </a:pPr>
            <a:r>
              <a:rPr lang="nl-BE" altLang="nl-BE" sz="2800" dirty="0"/>
              <a:t>Plaatsen van een infiltratiesysteem</a:t>
            </a:r>
          </a:p>
          <a:p>
            <a:pPr eaLnBrk="1" hangingPunct="1"/>
            <a:endParaRPr lang="nl-BE" altLang="nl-BE" dirty="0"/>
          </a:p>
          <a:p>
            <a:pPr eaLnBrk="1" hangingPunct="1"/>
            <a:endParaRPr lang="nl-BE" altLang="nl-BE" b="1" dirty="0"/>
          </a:p>
          <a:p>
            <a:pPr eaLnBrk="1" hangingPunct="1"/>
            <a:endParaRPr lang="nl-NL" altLang="nl-BE" b="1" dirty="0"/>
          </a:p>
        </p:txBody>
      </p:sp>
    </p:spTree>
    <p:extLst>
      <p:ext uri="{BB962C8B-B14F-4D97-AF65-F5344CB8AC3E}">
        <p14:creationId xmlns:p14="http://schemas.microsoft.com/office/powerpoint/2010/main" val="1768274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2829316"/>
                                        </p:tgtEl>
                                        <p:attrNameLst>
                                          <p:attrName>style.visibility</p:attrName>
                                        </p:attrNameLst>
                                      </p:cBhvr>
                                      <p:to>
                                        <p:strVal val="visible"/>
                                      </p:to>
                                    </p:set>
                                    <p:animEffect transition="in" filter="box(in)">
                                      <p:cBhvr>
                                        <p:cTn id="7" dur="500"/>
                                        <p:tgtEl>
                                          <p:spTgt spid="2829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ChangeArrowheads="1"/>
          </p:cNvSpPr>
          <p:nvPr>
            <p:ph type="title"/>
          </p:nvPr>
        </p:nvSpPr>
        <p:spPr/>
        <p:txBody>
          <a:bodyPr/>
          <a:lstStyle/>
          <a:p>
            <a:pPr>
              <a:defRPr/>
            </a:pPr>
            <a:r>
              <a:rPr lang="nl-BE" dirty="0"/>
              <a:t>Premie infiltratie van hemelwater ter plaatse</a:t>
            </a:r>
            <a:endParaRPr lang="nl-NL" dirty="0"/>
          </a:p>
        </p:txBody>
      </p:sp>
      <p:sp>
        <p:nvSpPr>
          <p:cNvPr id="6" name="Rectangle 3">
            <a:extLst>
              <a:ext uri="{FF2B5EF4-FFF2-40B4-BE49-F238E27FC236}">
                <a16:creationId xmlns:a16="http://schemas.microsoft.com/office/drawing/2014/main" id="{8283D63C-AC7D-482D-B543-86DBF2400810}"/>
              </a:ext>
            </a:extLst>
          </p:cNvPr>
          <p:cNvSpPr>
            <a:spLocks noGrp="1" noChangeArrowheads="1"/>
          </p:cNvSpPr>
          <p:nvPr>
            <p:ph idx="1"/>
          </p:nvPr>
        </p:nvSpPr>
        <p:spPr>
          <a:xfrm>
            <a:off x="721823" y="1472153"/>
            <a:ext cx="7059204" cy="3812025"/>
          </a:xfrm>
        </p:spPr>
        <p:txBody>
          <a:bodyPr/>
          <a:lstStyle/>
          <a:p>
            <a:r>
              <a:rPr lang="nl-BE" altLang="nl-BE" sz="2800" dirty="0"/>
              <a:t>Premie te bekomen volgens het reglement dat op dat moment van toepassing is (momenteel bedraagt deze €250)</a:t>
            </a:r>
          </a:p>
          <a:p>
            <a:endParaRPr lang="nl-BE" altLang="nl-BE" sz="2800" dirty="0"/>
          </a:p>
          <a:p>
            <a:r>
              <a:rPr lang="nl-BE" altLang="nl-BE" sz="2800" dirty="0"/>
              <a:t>Niet voor woningen met een bouwvergunning na 1 februari 2005</a:t>
            </a:r>
            <a:endParaRPr lang="nl-NL" altLang="nl-BE" sz="2800" dirty="0"/>
          </a:p>
        </p:txBody>
      </p:sp>
    </p:spTree>
    <p:extLst>
      <p:ext uri="{BB962C8B-B14F-4D97-AF65-F5344CB8AC3E}">
        <p14:creationId xmlns:p14="http://schemas.microsoft.com/office/powerpoint/2010/main" val="21389227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3954" name="Rectangle 2"/>
          <p:cNvSpPr>
            <a:spLocks noGrp="1" noChangeArrowheads="1"/>
          </p:cNvSpPr>
          <p:nvPr>
            <p:ph type="title"/>
          </p:nvPr>
        </p:nvSpPr>
        <p:spPr/>
        <p:txBody>
          <a:bodyPr/>
          <a:lstStyle/>
          <a:p>
            <a:pPr eaLnBrk="1" hangingPunct="1">
              <a:defRPr/>
            </a:pPr>
            <a:r>
              <a:rPr lang="nl-BE" dirty="0"/>
              <a:t>Contact </a:t>
            </a:r>
            <a:endParaRPr lang="nl-NL" dirty="0"/>
          </a:p>
        </p:txBody>
      </p:sp>
      <p:graphicFrame>
        <p:nvGraphicFramePr>
          <p:cNvPr id="81924" name="Object 4"/>
          <p:cNvGraphicFramePr>
            <a:graphicFrameLocks noGrp="1" noChangeAspect="1"/>
          </p:cNvGraphicFramePr>
          <p:nvPr>
            <p:ph idx="1"/>
          </p:nvPr>
        </p:nvGraphicFramePr>
        <p:xfrm>
          <a:off x="7156883" y="1338840"/>
          <a:ext cx="1771650" cy="3811587"/>
        </p:xfrm>
        <a:graphic>
          <a:graphicData uri="http://schemas.openxmlformats.org/presentationml/2006/ole">
            <mc:AlternateContent xmlns:mc="http://schemas.openxmlformats.org/markup-compatibility/2006">
              <mc:Choice xmlns:v="urn:schemas-microsoft-com:vml" Requires="v">
                <p:oleObj spid="_x0000_s1026" name="Clip" r:id="rId3" imgW="1857375" imgH="3995738" progId="MS_ClipArt_Gallery.2">
                  <p:embed/>
                </p:oleObj>
              </mc:Choice>
              <mc:Fallback>
                <p:oleObj name="Clip" r:id="rId3" imgW="1857375" imgH="3995738" progId="MS_ClipArt_Gallery.2">
                  <p:embed/>
                  <p:pic>
                    <p:nvPicPr>
                      <p:cNvPr id="8192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6883" y="1338840"/>
                        <a:ext cx="1771650" cy="381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1923" name="Rectangle 3"/>
          <p:cNvSpPr>
            <a:spLocks noGrp="1" noChangeArrowheads="1"/>
          </p:cNvSpPr>
          <p:nvPr>
            <p:ph type="body" sz="half" idx="4294967295"/>
          </p:nvPr>
        </p:nvSpPr>
        <p:spPr>
          <a:xfrm>
            <a:off x="721822" y="1740822"/>
            <a:ext cx="4967288" cy="4400550"/>
          </a:xfrm>
        </p:spPr>
        <p:txBody>
          <a:bodyPr/>
          <a:lstStyle/>
          <a:p>
            <a:pPr eaLnBrk="1" hangingPunct="1"/>
            <a:r>
              <a:rPr lang="nl-BE" altLang="nl-BE" sz="2400" dirty="0"/>
              <a:t>Infolijn: 078 35 35 34</a:t>
            </a:r>
          </a:p>
          <a:p>
            <a:pPr eaLnBrk="1" hangingPunct="1"/>
            <a:endParaRPr lang="nl-BE" altLang="nl-BE" sz="2400" dirty="0"/>
          </a:p>
          <a:p>
            <a:pPr eaLnBrk="1" hangingPunct="1"/>
            <a:r>
              <a:rPr lang="nl-NL" altLang="nl-BE" sz="2400" dirty="0"/>
              <a:t>Storingslijn: 078 35 35 00</a:t>
            </a:r>
          </a:p>
          <a:p>
            <a:pPr eaLnBrk="1" hangingPunct="1"/>
            <a:endParaRPr lang="nl-NL" altLang="nl-BE" sz="2400" dirty="0"/>
          </a:p>
          <a:p>
            <a:pPr eaLnBrk="1" hangingPunct="1"/>
            <a:r>
              <a:rPr lang="nl-NL" altLang="nl-BE" sz="2400" dirty="0"/>
              <a:t>www.Fluvius.be</a:t>
            </a:r>
          </a:p>
        </p:txBody>
      </p:sp>
    </p:spTree>
    <p:extLst>
      <p:ext uri="{BB962C8B-B14F-4D97-AF65-F5344CB8AC3E}">
        <p14:creationId xmlns:p14="http://schemas.microsoft.com/office/powerpoint/2010/main" val="21275315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FFC778-BB84-4198-82F0-C975352A626A}"/>
              </a:ext>
            </a:extLst>
          </p:cNvPr>
          <p:cNvSpPr>
            <a:spLocks noGrp="1"/>
          </p:cNvSpPr>
          <p:nvPr>
            <p:ph type="title"/>
          </p:nvPr>
        </p:nvSpPr>
        <p:spPr>
          <a:xfrm>
            <a:off x="334108" y="365125"/>
            <a:ext cx="10075985" cy="1325563"/>
          </a:xfrm>
        </p:spPr>
        <p:txBody>
          <a:bodyPr anchor="ctr">
            <a:normAutofit/>
          </a:bodyPr>
          <a:lstStyle/>
          <a:p>
            <a:r>
              <a:rPr lang="nl-NL" dirty="0"/>
              <a:t>Projectbeschrijving</a:t>
            </a:r>
            <a:endParaRPr lang="nl-BE" dirty="0"/>
          </a:p>
        </p:txBody>
      </p:sp>
      <p:pic>
        <p:nvPicPr>
          <p:cNvPr id="5" name="Afbeelding 4">
            <a:extLst>
              <a:ext uri="{FF2B5EF4-FFF2-40B4-BE49-F238E27FC236}">
                <a16:creationId xmlns:a16="http://schemas.microsoft.com/office/drawing/2014/main" id="{20012CC1-EF27-4BDA-BA5E-1C30D9BB71FA}"/>
              </a:ext>
            </a:extLst>
          </p:cNvPr>
          <p:cNvPicPr>
            <a:picLocks noChangeAspect="1"/>
          </p:cNvPicPr>
          <p:nvPr/>
        </p:nvPicPr>
        <p:blipFill>
          <a:blip r:embed="rId2"/>
          <a:stretch>
            <a:fillRect/>
          </a:stretch>
        </p:blipFill>
        <p:spPr>
          <a:xfrm>
            <a:off x="838200" y="2374892"/>
            <a:ext cx="5181600" cy="33291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jdelijke aanduiding voor inhoud 2">
            <a:extLst>
              <a:ext uri="{FF2B5EF4-FFF2-40B4-BE49-F238E27FC236}">
                <a16:creationId xmlns:a16="http://schemas.microsoft.com/office/drawing/2014/main" id="{7D1D8255-1B7A-40EF-BF4E-74EDD90D0F28}"/>
              </a:ext>
            </a:extLst>
          </p:cNvPr>
          <p:cNvSpPr>
            <a:spLocks noGrp="1"/>
          </p:cNvSpPr>
          <p:nvPr>
            <p:ph sz="half" idx="2"/>
          </p:nvPr>
        </p:nvSpPr>
        <p:spPr>
          <a:xfrm>
            <a:off x="6260594" y="2005822"/>
            <a:ext cx="5181600" cy="3990943"/>
          </a:xfrm>
        </p:spPr>
        <p:txBody>
          <a:bodyPr>
            <a:normAutofit lnSpcReduction="10000"/>
          </a:bodyPr>
          <a:lstStyle/>
          <a:p>
            <a:r>
              <a:rPr lang="nl-NL" sz="2200" dirty="0">
                <a:solidFill>
                  <a:schemeClr val="tx1"/>
                </a:solidFill>
              </a:rPr>
              <a:t>Herinrichting straatprofielen</a:t>
            </a:r>
          </a:p>
          <a:p>
            <a:pPr lvl="1"/>
            <a:r>
              <a:rPr lang="nl-NL" sz="2200" dirty="0">
                <a:solidFill>
                  <a:schemeClr val="tx1"/>
                </a:solidFill>
              </a:rPr>
              <a:t>Ruimte voor actief verkeer</a:t>
            </a:r>
          </a:p>
          <a:p>
            <a:pPr lvl="1"/>
            <a:r>
              <a:rPr lang="nl-NL" sz="2200" dirty="0">
                <a:solidFill>
                  <a:schemeClr val="tx1"/>
                </a:solidFill>
              </a:rPr>
              <a:t>Aandacht voor verkeersveiligheid</a:t>
            </a:r>
          </a:p>
          <a:p>
            <a:pPr lvl="1"/>
            <a:r>
              <a:rPr lang="nl-NL" sz="2200" dirty="0">
                <a:solidFill>
                  <a:schemeClr val="tx1"/>
                </a:solidFill>
              </a:rPr>
              <a:t>Aandacht voor verblijfsfunctie</a:t>
            </a:r>
          </a:p>
          <a:p>
            <a:pPr marL="457200" lvl="1" indent="0">
              <a:buNone/>
            </a:pPr>
            <a:endParaRPr lang="nl-NL" sz="2200" dirty="0">
              <a:solidFill>
                <a:schemeClr val="tx1"/>
              </a:solidFill>
            </a:endParaRPr>
          </a:p>
          <a:p>
            <a:r>
              <a:rPr lang="nl-NL" sz="2200" dirty="0">
                <a:solidFill>
                  <a:schemeClr val="tx1"/>
                </a:solidFill>
              </a:rPr>
              <a:t>Ruimte voor groen</a:t>
            </a:r>
          </a:p>
          <a:p>
            <a:pPr lvl="1"/>
            <a:r>
              <a:rPr lang="nl-NL" sz="2200" dirty="0">
                <a:solidFill>
                  <a:schemeClr val="tx1"/>
                </a:solidFill>
              </a:rPr>
              <a:t>Private voortuinen</a:t>
            </a:r>
          </a:p>
          <a:p>
            <a:pPr lvl="1"/>
            <a:r>
              <a:rPr lang="nl-NL" sz="2200" dirty="0">
                <a:solidFill>
                  <a:schemeClr val="tx1"/>
                </a:solidFill>
              </a:rPr>
              <a:t>Publiek groen</a:t>
            </a:r>
          </a:p>
          <a:p>
            <a:pPr lvl="1"/>
            <a:r>
              <a:rPr lang="nl-NL" sz="2200" dirty="0">
                <a:solidFill>
                  <a:schemeClr val="tx1"/>
                </a:solidFill>
              </a:rPr>
              <a:t>Verblijfsruimte</a:t>
            </a:r>
          </a:p>
          <a:p>
            <a:pPr lvl="2"/>
            <a:r>
              <a:rPr lang="nl-NL" sz="1800" dirty="0">
                <a:solidFill>
                  <a:schemeClr val="tx1"/>
                </a:solidFill>
              </a:rPr>
              <a:t>Zithoeken</a:t>
            </a:r>
          </a:p>
          <a:p>
            <a:pPr lvl="2"/>
            <a:r>
              <a:rPr lang="nl-NL" sz="1800" dirty="0">
                <a:solidFill>
                  <a:schemeClr val="tx1"/>
                </a:solidFill>
              </a:rPr>
              <a:t>Speeltoestellen</a:t>
            </a:r>
          </a:p>
          <a:p>
            <a:pPr lvl="2"/>
            <a:r>
              <a:rPr lang="nl-NL" sz="1800" dirty="0">
                <a:solidFill>
                  <a:schemeClr val="tx1"/>
                </a:solidFill>
              </a:rPr>
              <a:t>…</a:t>
            </a:r>
          </a:p>
        </p:txBody>
      </p:sp>
      <p:sp>
        <p:nvSpPr>
          <p:cNvPr id="4" name="Tekstvak 3">
            <a:extLst>
              <a:ext uri="{FF2B5EF4-FFF2-40B4-BE49-F238E27FC236}">
                <a16:creationId xmlns:a16="http://schemas.microsoft.com/office/drawing/2014/main" id="{E14A1DC3-AB7C-4418-A811-FA9ECF475C2D}"/>
              </a:ext>
            </a:extLst>
          </p:cNvPr>
          <p:cNvSpPr txBox="1"/>
          <p:nvPr/>
        </p:nvSpPr>
        <p:spPr>
          <a:xfrm>
            <a:off x="749806" y="5704070"/>
            <a:ext cx="5181600" cy="276999"/>
          </a:xfrm>
          <a:prstGeom prst="rect">
            <a:avLst/>
          </a:prstGeom>
          <a:noFill/>
        </p:spPr>
        <p:txBody>
          <a:bodyPr wrap="square" rtlCol="0">
            <a:spAutoFit/>
          </a:bodyPr>
          <a:lstStyle/>
          <a:p>
            <a:r>
              <a:rPr lang="nl-NL" sz="1200" dirty="0"/>
              <a:t>Projectgebied</a:t>
            </a:r>
            <a:endParaRPr lang="nl-BE" sz="1200" dirty="0"/>
          </a:p>
        </p:txBody>
      </p:sp>
    </p:spTree>
    <p:extLst>
      <p:ext uri="{BB962C8B-B14F-4D97-AF65-F5344CB8AC3E}">
        <p14:creationId xmlns:p14="http://schemas.microsoft.com/office/powerpoint/2010/main" val="2910901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50" advClick="0" advTm="40000">
        <p159:morph option="byObject"/>
      </p:transition>
    </mc:Choice>
    <mc:Fallback xmlns="">
      <p:transition advClick="0" advTm="4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20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par>
                          <p:cTn id="11" fill="hold">
                            <p:stCondLst>
                              <p:cond delay="2500"/>
                            </p:stCondLst>
                            <p:childTnLst>
                              <p:par>
                                <p:cTn id="12" presetID="10" presetClass="entr" presetSubtype="0" fill="hold" nodeType="afterEffect">
                                  <p:stCondLst>
                                    <p:cond delay="200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par>
                          <p:cTn id="15" fill="hold">
                            <p:stCondLst>
                              <p:cond delay="5000"/>
                            </p:stCondLst>
                            <p:childTnLst>
                              <p:par>
                                <p:cTn id="16" presetID="10" presetClass="entr" presetSubtype="0" fill="hold" nodeType="afterEffect">
                                  <p:stCondLst>
                                    <p:cond delay="200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par>
                          <p:cTn id="19" fill="hold">
                            <p:stCondLst>
                              <p:cond delay="7500"/>
                            </p:stCondLst>
                            <p:childTnLst>
                              <p:par>
                                <p:cTn id="20" presetID="10" presetClass="entr" presetSubtype="0" fill="hold" nodeType="afterEffect">
                                  <p:stCondLst>
                                    <p:cond delay="200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par>
                          <p:cTn id="23" fill="hold">
                            <p:stCondLst>
                              <p:cond delay="10000"/>
                            </p:stCondLst>
                            <p:childTnLst>
                              <p:par>
                                <p:cTn id="24" presetID="1" presetClass="entr" presetSubtype="0" fill="hold" nodeType="afterEffect">
                                  <p:stCondLst>
                                    <p:cond delay="2000"/>
                                  </p:stCondLst>
                                  <p:childTnLst>
                                    <p:set>
                                      <p:cBhvr>
                                        <p:cTn id="25" dur="1" fill="hold">
                                          <p:stCondLst>
                                            <p:cond delay="0"/>
                                          </p:stCondLst>
                                        </p:cTn>
                                        <p:tgtEl>
                                          <p:spTgt spid="3">
                                            <p:txEl>
                                              <p:pRg st="3" end="3"/>
                                            </p:txEl>
                                          </p:spTgt>
                                        </p:tgtEl>
                                        <p:attrNameLst>
                                          <p:attrName>style.visibility</p:attrName>
                                        </p:attrNameLst>
                                      </p:cBhvr>
                                      <p:to>
                                        <p:strVal val="visible"/>
                                      </p:to>
                                    </p:set>
                                  </p:childTnLst>
                                </p:cTn>
                              </p:par>
                            </p:childTnLst>
                          </p:cTn>
                        </p:par>
                        <p:par>
                          <p:cTn id="26" fill="hold">
                            <p:stCondLst>
                              <p:cond delay="12000"/>
                            </p:stCondLst>
                            <p:childTnLst>
                              <p:par>
                                <p:cTn id="27" presetID="10" presetClass="entr" presetSubtype="0" fill="hold" nodeType="afterEffect">
                                  <p:stCondLst>
                                    <p:cond delay="200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par>
                          <p:cTn id="30" fill="hold">
                            <p:stCondLst>
                              <p:cond delay="14500"/>
                            </p:stCondLst>
                            <p:childTnLst>
                              <p:par>
                                <p:cTn id="31" presetID="10" presetClass="entr" presetSubtype="0" fill="hold" nodeType="afterEffect">
                                  <p:stCondLst>
                                    <p:cond delay="200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par>
                          <p:cTn id="34" fill="hold">
                            <p:stCondLst>
                              <p:cond delay="17000"/>
                            </p:stCondLst>
                            <p:childTnLst>
                              <p:par>
                                <p:cTn id="35" presetID="10" presetClass="entr" presetSubtype="0" fill="hold" nodeType="afterEffect">
                                  <p:stCondLst>
                                    <p:cond delay="200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par>
                          <p:cTn id="38" fill="hold">
                            <p:stCondLst>
                              <p:cond delay="19500"/>
                            </p:stCondLst>
                            <p:childTnLst>
                              <p:par>
                                <p:cTn id="39" presetID="10" presetClass="entr" presetSubtype="0" fill="hold" nodeType="afterEffect">
                                  <p:stCondLst>
                                    <p:cond delay="200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childTnLst>
                          </p:cTn>
                        </p:par>
                        <p:par>
                          <p:cTn id="42" fill="hold">
                            <p:stCondLst>
                              <p:cond delay="22000"/>
                            </p:stCondLst>
                            <p:childTnLst>
                              <p:par>
                                <p:cTn id="43" presetID="10" presetClass="entr" presetSubtype="0" fill="hold" nodeType="afterEffect">
                                  <p:stCondLst>
                                    <p:cond delay="200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fade">
                                      <p:cBhvr>
                                        <p:cTn id="45" dur="500"/>
                                        <p:tgtEl>
                                          <p:spTgt spid="3">
                                            <p:txEl>
                                              <p:pRg st="9" end="9"/>
                                            </p:txEl>
                                          </p:spTgt>
                                        </p:tgtEl>
                                      </p:cBhvr>
                                    </p:animEffect>
                                  </p:childTnLst>
                                </p:cTn>
                              </p:par>
                            </p:childTnLst>
                          </p:cTn>
                        </p:par>
                        <p:par>
                          <p:cTn id="46" fill="hold">
                            <p:stCondLst>
                              <p:cond delay="24500"/>
                            </p:stCondLst>
                            <p:childTnLst>
                              <p:par>
                                <p:cTn id="47" presetID="10" presetClass="entr" presetSubtype="0" fill="hold" nodeType="afterEffect">
                                  <p:stCondLst>
                                    <p:cond delay="2000"/>
                                  </p:stCondLst>
                                  <p:childTnLst>
                                    <p:set>
                                      <p:cBhvr>
                                        <p:cTn id="48" dur="1" fill="hold">
                                          <p:stCondLst>
                                            <p:cond delay="0"/>
                                          </p:stCondLst>
                                        </p:cTn>
                                        <p:tgtEl>
                                          <p:spTgt spid="3">
                                            <p:txEl>
                                              <p:pRg st="10" end="10"/>
                                            </p:txEl>
                                          </p:spTgt>
                                        </p:tgtEl>
                                        <p:attrNameLst>
                                          <p:attrName>style.visibility</p:attrName>
                                        </p:attrNameLst>
                                      </p:cBhvr>
                                      <p:to>
                                        <p:strVal val="visible"/>
                                      </p:to>
                                    </p:set>
                                    <p:animEffect transition="in" filter="fade">
                                      <p:cBhvr>
                                        <p:cTn id="49" dur="500"/>
                                        <p:tgtEl>
                                          <p:spTgt spid="3">
                                            <p:txEl>
                                              <p:pRg st="10" end="10"/>
                                            </p:txEl>
                                          </p:spTgt>
                                        </p:tgtEl>
                                      </p:cBhvr>
                                    </p:animEffect>
                                  </p:childTnLst>
                                </p:cTn>
                              </p:par>
                            </p:childTnLst>
                          </p:cTn>
                        </p:par>
                        <p:par>
                          <p:cTn id="50" fill="hold">
                            <p:stCondLst>
                              <p:cond delay="27000"/>
                            </p:stCondLst>
                            <p:childTnLst>
                              <p:par>
                                <p:cTn id="51" presetID="10" presetClass="entr" presetSubtype="0" fill="hold" nodeType="afterEffect">
                                  <p:stCondLst>
                                    <p:cond delay="2000"/>
                                  </p:stCondLst>
                                  <p:childTnLst>
                                    <p:set>
                                      <p:cBhvr>
                                        <p:cTn id="52" dur="1" fill="hold">
                                          <p:stCondLst>
                                            <p:cond delay="0"/>
                                          </p:stCondLst>
                                        </p:cTn>
                                        <p:tgtEl>
                                          <p:spTgt spid="3">
                                            <p:txEl>
                                              <p:pRg st="11" end="11"/>
                                            </p:txEl>
                                          </p:spTgt>
                                        </p:tgtEl>
                                        <p:attrNameLst>
                                          <p:attrName>style.visibility</p:attrName>
                                        </p:attrNameLst>
                                      </p:cBhvr>
                                      <p:to>
                                        <p:strVal val="visible"/>
                                      </p:to>
                                    </p:set>
                                    <p:animEffect transition="in" filter="fade">
                                      <p:cBhvr>
                                        <p:cTn id="53"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64480CF-979F-4D86-8156-30FE5716C784}"/>
              </a:ext>
            </a:extLst>
          </p:cNvPr>
          <p:cNvPicPr>
            <a:picLocks noChangeAspect="1"/>
          </p:cNvPicPr>
          <p:nvPr/>
        </p:nvPicPr>
        <p:blipFill>
          <a:blip r:embed="rId2"/>
          <a:stretch>
            <a:fillRect/>
          </a:stretch>
        </p:blipFill>
        <p:spPr>
          <a:xfrm>
            <a:off x="744318" y="3910253"/>
            <a:ext cx="3674567" cy="27876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el 1">
            <a:extLst>
              <a:ext uri="{FF2B5EF4-FFF2-40B4-BE49-F238E27FC236}">
                <a16:creationId xmlns:a16="http://schemas.microsoft.com/office/drawing/2014/main" id="{15F77A8F-08A3-4AAE-A242-0A159ED7FDBB}"/>
              </a:ext>
            </a:extLst>
          </p:cNvPr>
          <p:cNvSpPr>
            <a:spLocks noGrp="1"/>
          </p:cNvSpPr>
          <p:nvPr>
            <p:ph type="title"/>
          </p:nvPr>
        </p:nvSpPr>
        <p:spPr/>
        <p:txBody>
          <a:bodyPr/>
          <a:lstStyle/>
          <a:p>
            <a:r>
              <a:rPr lang="nl-NL" dirty="0"/>
              <a:t>Tongerlo - toekomst</a:t>
            </a:r>
            <a:endParaRPr lang="nl-BE" dirty="0"/>
          </a:p>
        </p:txBody>
      </p:sp>
      <p:sp>
        <p:nvSpPr>
          <p:cNvPr id="3" name="Tijdelijke aanduiding voor inhoud 2">
            <a:extLst>
              <a:ext uri="{FF2B5EF4-FFF2-40B4-BE49-F238E27FC236}">
                <a16:creationId xmlns:a16="http://schemas.microsoft.com/office/drawing/2014/main" id="{62C70A34-F66A-4E44-981C-473BF2AA97F0}"/>
              </a:ext>
            </a:extLst>
          </p:cNvPr>
          <p:cNvSpPr>
            <a:spLocks noGrp="1"/>
          </p:cNvSpPr>
          <p:nvPr>
            <p:ph idx="1"/>
          </p:nvPr>
        </p:nvSpPr>
        <p:spPr>
          <a:xfrm>
            <a:off x="430427" y="1564061"/>
            <a:ext cx="5476597" cy="2225588"/>
          </a:xfrm>
        </p:spPr>
        <p:txBody>
          <a:bodyPr>
            <a:normAutofit fontScale="85000" lnSpcReduction="10000"/>
          </a:bodyPr>
          <a:lstStyle/>
          <a:p>
            <a:pPr marL="342900" lvl="0" indent="-342900">
              <a:buFont typeface="Symbol" panose="05050102010706020507" pitchFamily="18" charset="2"/>
              <a:buChar char=""/>
            </a:pPr>
            <a:r>
              <a:rPr lang="nl-BE" sz="1800" dirty="0">
                <a:effectLst/>
                <a:latin typeface="Euphemia" panose="020B0503040102020104" pitchFamily="34" charset="0"/>
                <a:ea typeface="Times New Roman" panose="02020603050405020304" pitchFamily="18" charset="0"/>
              </a:rPr>
              <a:t>Typische, gezellige dorpssfeer </a:t>
            </a:r>
            <a:endParaRPr lang="nl-BE"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nl-BE" sz="1800" dirty="0">
                <a:effectLst/>
                <a:latin typeface="Euphemia" panose="020B0503040102020104" pitchFamily="34" charset="0"/>
                <a:ea typeface="Times New Roman" panose="02020603050405020304" pitchFamily="18" charset="0"/>
              </a:rPr>
              <a:t>Verbinding met het water</a:t>
            </a:r>
          </a:p>
          <a:p>
            <a:pPr marL="342900" lvl="0" indent="-342900">
              <a:buFont typeface="Symbol" panose="05050102010706020507" pitchFamily="18" charset="2"/>
              <a:buChar char=""/>
            </a:pPr>
            <a:r>
              <a:rPr lang="nl-BE" sz="1800" dirty="0">
                <a:latin typeface="Euphemia" panose="020B0503040102020104" pitchFamily="34" charset="0"/>
                <a:ea typeface="Calibri" panose="020F0502020204030204" pitchFamily="34" charset="0"/>
              </a:rPr>
              <a:t>Verbinding tussen publieke ruimtes</a:t>
            </a:r>
            <a:endParaRPr lang="nl-BE"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nl-BE" sz="1800" dirty="0">
                <a:latin typeface="Euphemia" panose="020B0503040102020104" pitchFamily="34" charset="0"/>
                <a:ea typeface="Calibri" panose="020F0502020204030204" pitchFamily="34" charset="0"/>
              </a:rPr>
              <a:t>Kwalitatief groen </a:t>
            </a:r>
            <a:endParaRPr lang="nl-BE"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nl-BE" sz="1800" dirty="0">
                <a:effectLst/>
                <a:latin typeface="Euphemia" panose="020B0503040102020104" pitchFamily="34" charset="0"/>
                <a:ea typeface="Times New Roman" panose="02020603050405020304" pitchFamily="18" charset="0"/>
              </a:rPr>
              <a:t>Toeristische aantrekkingskracht</a:t>
            </a:r>
          </a:p>
          <a:p>
            <a:pPr marL="342900" lvl="0" indent="-342900">
              <a:buFont typeface="Symbol" panose="05050102010706020507" pitchFamily="18" charset="2"/>
              <a:buChar char=""/>
            </a:pPr>
            <a:endParaRPr lang="nl-BE" sz="1800" dirty="0">
              <a:latin typeface="Euphemia" panose="020B0503040102020104" pitchFamily="34" charset="0"/>
              <a:ea typeface="Times New Roman" panose="02020603050405020304" pitchFamily="18" charset="0"/>
            </a:endParaRPr>
          </a:p>
          <a:p>
            <a:pPr marL="0" lvl="0" indent="0">
              <a:buNone/>
            </a:pPr>
            <a:r>
              <a:rPr lang="nl-BE" sz="1800" dirty="0">
                <a:effectLst/>
                <a:latin typeface="Euphemia" panose="020B0503040102020104" pitchFamily="34" charset="0"/>
                <a:ea typeface="Times New Roman" panose="02020603050405020304" pitchFamily="18" charset="0"/>
              </a:rPr>
              <a:t>Je </a:t>
            </a:r>
            <a:r>
              <a:rPr lang="nl-BE" sz="1800" dirty="0">
                <a:latin typeface="Euphemia" panose="020B0503040102020104" pitchFamily="34" charset="0"/>
                <a:ea typeface="Times New Roman" panose="02020603050405020304" pitchFamily="18" charset="0"/>
              </a:rPr>
              <a:t>passeert niet door Tongerlo, je beleeft het en verblijft er. </a:t>
            </a:r>
            <a:endParaRPr lang="nl-BE" sz="1800" dirty="0">
              <a:effectLst/>
              <a:latin typeface="Euphemia" panose="020B0503040102020104" pitchFamily="34" charset="0"/>
              <a:ea typeface="Times New Roman" panose="02020603050405020304" pitchFamily="18" charset="0"/>
            </a:endParaRPr>
          </a:p>
          <a:p>
            <a:pPr marL="342900" lvl="0" indent="-342900">
              <a:buFont typeface="Symbol" panose="05050102010706020507" pitchFamily="18" charset="2"/>
              <a:buChar char=""/>
            </a:pPr>
            <a:endParaRPr lang="nl-BE" sz="1800" dirty="0">
              <a:effectLst/>
              <a:latin typeface="Calibri" panose="020F0502020204030204" pitchFamily="34" charset="0"/>
              <a:ea typeface="Calibri" panose="020F0502020204030204" pitchFamily="34" charset="0"/>
            </a:endParaRPr>
          </a:p>
          <a:p>
            <a:endParaRPr lang="nl-BE" dirty="0"/>
          </a:p>
        </p:txBody>
      </p:sp>
      <p:pic>
        <p:nvPicPr>
          <p:cNvPr id="9" name="Afbeelding 8">
            <a:extLst>
              <a:ext uri="{FF2B5EF4-FFF2-40B4-BE49-F238E27FC236}">
                <a16:creationId xmlns:a16="http://schemas.microsoft.com/office/drawing/2014/main" id="{6A006A43-C3E0-4B54-A9FC-87C44A2D6307}"/>
              </a:ext>
            </a:extLst>
          </p:cNvPr>
          <p:cNvPicPr>
            <a:picLocks noChangeAspect="1"/>
          </p:cNvPicPr>
          <p:nvPr/>
        </p:nvPicPr>
        <p:blipFill>
          <a:blip r:embed="rId3"/>
          <a:stretch>
            <a:fillRect/>
          </a:stretch>
        </p:blipFill>
        <p:spPr>
          <a:xfrm>
            <a:off x="7616486" y="3851492"/>
            <a:ext cx="4369956" cy="27876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Afbeelding 10">
            <a:extLst>
              <a:ext uri="{FF2B5EF4-FFF2-40B4-BE49-F238E27FC236}">
                <a16:creationId xmlns:a16="http://schemas.microsoft.com/office/drawing/2014/main" id="{864237A8-3ABA-4F22-B7DE-2130B8973906}"/>
              </a:ext>
            </a:extLst>
          </p:cNvPr>
          <p:cNvPicPr>
            <a:picLocks noChangeAspect="1"/>
          </p:cNvPicPr>
          <p:nvPr/>
        </p:nvPicPr>
        <p:blipFill>
          <a:blip r:embed="rId4"/>
          <a:stretch>
            <a:fillRect/>
          </a:stretch>
        </p:blipFill>
        <p:spPr>
          <a:xfrm>
            <a:off x="4152810" y="4075097"/>
            <a:ext cx="3729752" cy="2337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8" name="Picture 4" descr="De 4 mooiste fietstochten in en rondom Hattem - Visit Hanzesteden">
            <a:extLst>
              <a:ext uri="{FF2B5EF4-FFF2-40B4-BE49-F238E27FC236}">
                <a16:creationId xmlns:a16="http://schemas.microsoft.com/office/drawing/2014/main" id="{D10F8FB0-CA00-4EBB-B58F-65E2002311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4575" y="762000"/>
            <a:ext cx="5334000"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720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50" advClick="0" advTm="35000">
        <p159:morph option="byObject"/>
      </p:transition>
    </mc:Choice>
    <mc:Fallback xmlns="">
      <p:transition advClick="0"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2500"/>
                            </p:stCondLst>
                            <p:childTnLst>
                              <p:par>
                                <p:cTn id="9" presetID="10" presetClass="entr" presetSubtype="0" fill="hold" nodeType="afterEffect">
                                  <p:stCondLst>
                                    <p:cond delay="2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5000"/>
                            </p:stCondLst>
                            <p:childTnLst>
                              <p:par>
                                <p:cTn id="13" presetID="10" presetClass="entr" presetSubtype="0" fill="hold" nodeType="afterEffect">
                                  <p:stCondLst>
                                    <p:cond delay="2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7500"/>
                            </p:stCondLst>
                            <p:childTnLst>
                              <p:par>
                                <p:cTn id="17" presetID="10" presetClass="entr" presetSubtype="0" fill="hold" nodeType="afterEffect">
                                  <p:stCondLst>
                                    <p:cond delay="2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10000"/>
                            </p:stCondLst>
                            <p:childTnLst>
                              <p:par>
                                <p:cTn id="21" presetID="10" presetClass="entr" presetSubtype="0" fill="hold" nodeType="afterEffect">
                                  <p:stCondLst>
                                    <p:cond delay="20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12500"/>
                            </p:stCondLst>
                            <p:childTnLst>
                              <p:par>
                                <p:cTn id="25" presetID="10" presetClass="entr" presetSubtype="0" fill="hold" nodeType="afterEffect">
                                  <p:stCondLst>
                                    <p:cond delay="200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childTnLst>
                          </p:cTn>
                        </p:par>
                        <p:par>
                          <p:cTn id="28" fill="hold">
                            <p:stCondLst>
                              <p:cond delay="15000"/>
                            </p:stCondLst>
                            <p:childTnLst>
                              <p:par>
                                <p:cTn id="29" presetID="10" presetClass="entr" presetSubtype="0" fill="hold" nodeType="afterEffect">
                                  <p:stCondLst>
                                    <p:cond delay="200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17500"/>
                            </p:stCondLst>
                            <p:childTnLst>
                              <p:par>
                                <p:cTn id="33" presetID="10" presetClass="entr" presetSubtype="0" fill="hold" nodeType="afterEffect">
                                  <p:stCondLst>
                                    <p:cond delay="200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20000"/>
                            </p:stCondLst>
                            <p:childTnLst>
                              <p:par>
                                <p:cTn id="37" presetID="10" presetClass="entr" presetSubtype="0" fill="hold" nodeType="afterEffect">
                                  <p:stCondLst>
                                    <p:cond delay="200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22500"/>
                            </p:stCondLst>
                            <p:childTnLst>
                              <p:par>
                                <p:cTn id="41" presetID="10" presetClass="entr" presetSubtype="0" fill="hold" nodeType="afterEffect">
                                  <p:stCondLst>
                                    <p:cond delay="200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9793A-4E95-4FC9-B1B1-F3F08DB30CEB}"/>
              </a:ext>
            </a:extLst>
          </p:cNvPr>
          <p:cNvSpPr>
            <a:spLocks noGrp="1"/>
          </p:cNvSpPr>
          <p:nvPr>
            <p:ph type="ctrTitle"/>
          </p:nvPr>
        </p:nvSpPr>
        <p:spPr>
          <a:xfrm>
            <a:off x="0" y="0"/>
            <a:ext cx="12192000" cy="2387600"/>
          </a:xfrm>
        </p:spPr>
        <p:txBody>
          <a:bodyPr/>
          <a:lstStyle/>
          <a:p>
            <a:r>
              <a:rPr lang="nl-NL" dirty="0"/>
              <a:t>Ontdek mee onze scenario’s </a:t>
            </a:r>
            <a:endParaRPr lang="nl-BE" dirty="0"/>
          </a:p>
        </p:txBody>
      </p:sp>
      <p:pic>
        <p:nvPicPr>
          <p:cNvPr id="4" name="Picture 2" descr="Tongerlo - Heemkunde Bree">
            <a:extLst>
              <a:ext uri="{FF2B5EF4-FFF2-40B4-BE49-F238E27FC236}">
                <a16:creationId xmlns:a16="http://schemas.microsoft.com/office/drawing/2014/main" id="{DCA9DDC9-B758-46AE-B8C8-2A6FA4D6C3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2565401"/>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343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50" advClick="0" advTm="15000">
        <p159:morph option="byObject"/>
      </p:transition>
    </mc:Choice>
    <mc:Fallback xmlns="">
      <p:transition advClick="0" advTm="1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a:extLst>
              <a:ext uri="{FF2B5EF4-FFF2-40B4-BE49-F238E27FC236}">
                <a16:creationId xmlns:a16="http://schemas.microsoft.com/office/drawing/2014/main" id="{7DC59B39-E424-4D51-98FD-FE6B0F8A61BF}"/>
              </a:ext>
            </a:extLst>
          </p:cNvPr>
          <p:cNvPicPr>
            <a:picLocks noGrp="1" noChangeAspect="1"/>
          </p:cNvPicPr>
          <p:nvPr>
            <p:ph type="pic" sz="quarter" idx="17"/>
          </p:nvPr>
        </p:nvPicPr>
        <p:blipFill>
          <a:blip r:embed="rId2"/>
          <a:srcRect l="18863" r="18863"/>
          <a:stretch>
            <a:fillRect/>
          </a:stretch>
        </p:blipFill>
        <p:spPr bwMode="gray"/>
      </p:pic>
      <p:sp>
        <p:nvSpPr>
          <p:cNvPr id="3" name="Tijdelijke aanduiding voor tekst 2">
            <a:extLst>
              <a:ext uri="{FF2B5EF4-FFF2-40B4-BE49-F238E27FC236}">
                <a16:creationId xmlns:a16="http://schemas.microsoft.com/office/drawing/2014/main" id="{2F368DC8-EF49-874F-8865-3340029C0D1D}"/>
              </a:ext>
            </a:extLst>
          </p:cNvPr>
          <p:cNvSpPr>
            <a:spLocks noGrp="1"/>
          </p:cNvSpPr>
          <p:nvPr>
            <p:ph type="body" sz="quarter" idx="15"/>
          </p:nvPr>
        </p:nvSpPr>
        <p:spPr/>
        <p:txBody>
          <a:bodyPr/>
          <a:lstStyle/>
          <a:p>
            <a:endParaRPr lang="en-GB"/>
          </a:p>
        </p:txBody>
      </p:sp>
      <p:sp>
        <p:nvSpPr>
          <p:cNvPr id="4" name="Tijdelijke aanduiding voor tekst 3">
            <a:extLst>
              <a:ext uri="{FF2B5EF4-FFF2-40B4-BE49-F238E27FC236}">
                <a16:creationId xmlns:a16="http://schemas.microsoft.com/office/drawing/2014/main" id="{5FFBFF80-DED9-9344-B12B-1EB61B11AAF4}"/>
              </a:ext>
            </a:extLst>
          </p:cNvPr>
          <p:cNvSpPr>
            <a:spLocks noGrp="1"/>
          </p:cNvSpPr>
          <p:nvPr>
            <p:ph type="body" sz="quarter" idx="14"/>
          </p:nvPr>
        </p:nvSpPr>
        <p:spPr bwMode="ltGray">
          <a:xfrm>
            <a:off x="0" y="-34198"/>
            <a:ext cx="7501594" cy="6865988"/>
          </a:xfrm>
        </p:spPr>
        <p:txBody>
          <a:bodyPr/>
          <a:lstStyle/>
          <a:p>
            <a:endParaRPr lang="en-GB" dirty="0"/>
          </a:p>
          <a:p>
            <a:endParaRPr lang="en-GB" dirty="0"/>
          </a:p>
        </p:txBody>
      </p:sp>
      <p:sp>
        <p:nvSpPr>
          <p:cNvPr id="5" name="Titel 4">
            <a:extLst>
              <a:ext uri="{FF2B5EF4-FFF2-40B4-BE49-F238E27FC236}">
                <a16:creationId xmlns:a16="http://schemas.microsoft.com/office/drawing/2014/main" id="{077378E4-6ED9-0640-AB12-DE97621C5D78}"/>
              </a:ext>
            </a:extLst>
          </p:cNvPr>
          <p:cNvSpPr>
            <a:spLocks noGrp="1"/>
          </p:cNvSpPr>
          <p:nvPr>
            <p:ph type="ctrTitle"/>
          </p:nvPr>
        </p:nvSpPr>
        <p:spPr bwMode="white"/>
        <p:txBody>
          <a:bodyPr/>
          <a:lstStyle/>
          <a:p>
            <a:r>
              <a:rPr lang="nl-BE" dirty="0"/>
              <a:t>Infovergadering</a:t>
            </a:r>
            <a:endParaRPr lang="en-GB" dirty="0"/>
          </a:p>
        </p:txBody>
      </p:sp>
      <p:sp>
        <p:nvSpPr>
          <p:cNvPr id="6" name="Ondertitel 5">
            <a:extLst>
              <a:ext uri="{FF2B5EF4-FFF2-40B4-BE49-F238E27FC236}">
                <a16:creationId xmlns:a16="http://schemas.microsoft.com/office/drawing/2014/main" id="{D7A973C1-F1D6-6B4E-943A-42CBCDE9AE0F}"/>
              </a:ext>
            </a:extLst>
          </p:cNvPr>
          <p:cNvSpPr>
            <a:spLocks noGrp="1"/>
          </p:cNvSpPr>
          <p:nvPr>
            <p:ph type="subTitle" idx="1"/>
          </p:nvPr>
        </p:nvSpPr>
        <p:spPr bwMode="white"/>
        <p:txBody>
          <a:bodyPr/>
          <a:lstStyle/>
          <a:p>
            <a:r>
              <a:rPr lang="nl-BE" dirty="0">
                <a:solidFill>
                  <a:schemeClr val="bg1"/>
                </a:solidFill>
              </a:rPr>
              <a:t>Project: </a:t>
            </a:r>
            <a:endParaRPr lang="nl-NL" dirty="0">
              <a:solidFill>
                <a:schemeClr val="bg1"/>
              </a:solidFill>
            </a:endParaRPr>
          </a:p>
          <a:p>
            <a:r>
              <a:rPr lang="nl-NL" sz="3600" dirty="0">
                <a:solidFill>
                  <a:schemeClr val="bg1"/>
                </a:solidFill>
              </a:rPr>
              <a:t>Bree</a:t>
            </a:r>
          </a:p>
          <a:p>
            <a:br>
              <a:rPr lang="nl-NL" dirty="0">
                <a:solidFill>
                  <a:schemeClr val="bg1"/>
                </a:solidFill>
              </a:rPr>
            </a:br>
            <a:r>
              <a:rPr lang="nl-NL" sz="4000" dirty="0">
                <a:solidFill>
                  <a:schemeClr val="bg1"/>
                </a:solidFill>
              </a:rPr>
              <a:t>Tongerlo fase 2</a:t>
            </a:r>
            <a:endParaRPr lang="en-GB" sz="4000" dirty="0"/>
          </a:p>
        </p:txBody>
      </p:sp>
      <p:sp>
        <p:nvSpPr>
          <p:cNvPr id="8" name="Tijdelijke aanduiding voor tekst 7">
            <a:extLst>
              <a:ext uri="{FF2B5EF4-FFF2-40B4-BE49-F238E27FC236}">
                <a16:creationId xmlns:a16="http://schemas.microsoft.com/office/drawing/2014/main" id="{758A8510-0893-3D48-AB9E-8898D8D28B2B}"/>
              </a:ext>
            </a:extLst>
          </p:cNvPr>
          <p:cNvSpPr>
            <a:spLocks noGrp="1"/>
          </p:cNvSpPr>
          <p:nvPr>
            <p:ph type="body" sz="quarter" idx="16"/>
          </p:nvPr>
        </p:nvSpPr>
        <p:spPr>
          <a:xfrm>
            <a:off x="285669" y="5658454"/>
            <a:ext cx="2196000" cy="850399"/>
          </a:xfrm>
        </p:spPr>
        <p:txBody>
          <a:bodyPr/>
          <a:lstStyle/>
          <a:p>
            <a:endParaRPr lang="en-GB" dirty="0"/>
          </a:p>
        </p:txBody>
      </p:sp>
      <p:pic>
        <p:nvPicPr>
          <p:cNvPr id="16" name="Afbeelding 15">
            <a:extLst>
              <a:ext uri="{FF2B5EF4-FFF2-40B4-BE49-F238E27FC236}">
                <a16:creationId xmlns:a16="http://schemas.microsoft.com/office/drawing/2014/main" id="{DD835849-5F30-4B87-AAA7-1281DFBA5C8E}"/>
              </a:ext>
            </a:extLst>
          </p:cNvPr>
          <p:cNvPicPr>
            <a:picLocks noChangeAspect="1"/>
          </p:cNvPicPr>
          <p:nvPr/>
        </p:nvPicPr>
        <p:blipFill>
          <a:blip r:embed="rId3"/>
          <a:stretch>
            <a:fillRect/>
          </a:stretch>
        </p:blipFill>
        <p:spPr>
          <a:xfrm>
            <a:off x="2632432" y="5478012"/>
            <a:ext cx="2168088" cy="1135624"/>
          </a:xfrm>
          <a:prstGeom prst="rect">
            <a:avLst/>
          </a:prstGeom>
        </p:spPr>
      </p:pic>
    </p:spTree>
    <p:extLst>
      <p:ext uri="{BB962C8B-B14F-4D97-AF65-F5344CB8AC3E}">
        <p14:creationId xmlns:p14="http://schemas.microsoft.com/office/powerpoint/2010/main" val="387250288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7CF42973-D496-4B77-94BB-5C084FAB5F5E}"/>
              </a:ext>
            </a:extLst>
          </p:cNvPr>
          <p:cNvSpPr>
            <a:spLocks noGrp="1"/>
          </p:cNvSpPr>
          <p:nvPr>
            <p:ph type="pic" sz="quarter" idx="17"/>
          </p:nvPr>
        </p:nvSpPr>
        <p:spPr/>
      </p:sp>
      <p:sp>
        <p:nvSpPr>
          <p:cNvPr id="10" name="Tijdelijke aanduiding voor tekst 9">
            <a:extLst>
              <a:ext uri="{FF2B5EF4-FFF2-40B4-BE49-F238E27FC236}">
                <a16:creationId xmlns:a16="http://schemas.microsoft.com/office/drawing/2014/main" id="{30C43B8E-98BF-4D03-8BF6-604127B3814F}"/>
              </a:ext>
            </a:extLst>
          </p:cNvPr>
          <p:cNvSpPr>
            <a:spLocks noGrp="1"/>
          </p:cNvSpPr>
          <p:nvPr>
            <p:ph type="body" sz="quarter" idx="14"/>
          </p:nvPr>
        </p:nvSpPr>
        <p:spPr/>
        <p:txBody>
          <a:bodyPr/>
          <a:lstStyle/>
          <a:p>
            <a:endParaRPr lang="nl-BE" dirty="0"/>
          </a:p>
          <a:p>
            <a:endParaRPr lang="nl-BE" dirty="0"/>
          </a:p>
        </p:txBody>
      </p:sp>
      <p:sp>
        <p:nvSpPr>
          <p:cNvPr id="9" name="Titel 8">
            <a:extLst>
              <a:ext uri="{FF2B5EF4-FFF2-40B4-BE49-F238E27FC236}">
                <a16:creationId xmlns:a16="http://schemas.microsoft.com/office/drawing/2014/main" id="{3FE5047E-85FF-474A-B03B-E7A06AA0A4AF}"/>
              </a:ext>
            </a:extLst>
          </p:cNvPr>
          <p:cNvSpPr>
            <a:spLocks noGrp="1"/>
          </p:cNvSpPr>
          <p:nvPr>
            <p:ph type="ctrTitle"/>
          </p:nvPr>
        </p:nvSpPr>
        <p:spPr/>
        <p:txBody>
          <a:bodyPr/>
          <a:lstStyle/>
          <a:p>
            <a:endParaRPr lang="nl-BE" dirty="0"/>
          </a:p>
        </p:txBody>
      </p:sp>
      <p:sp>
        <p:nvSpPr>
          <p:cNvPr id="12" name="Tijdelijke aanduiding voor tekst 11">
            <a:extLst>
              <a:ext uri="{FF2B5EF4-FFF2-40B4-BE49-F238E27FC236}">
                <a16:creationId xmlns:a16="http://schemas.microsoft.com/office/drawing/2014/main" id="{B8014D30-26C8-4A9F-848C-FE305F39E974}"/>
              </a:ext>
            </a:extLst>
          </p:cNvPr>
          <p:cNvSpPr>
            <a:spLocks noGrp="1"/>
          </p:cNvSpPr>
          <p:nvPr>
            <p:ph type="body" sz="quarter" idx="19"/>
          </p:nvPr>
        </p:nvSpPr>
        <p:spPr/>
        <p:txBody>
          <a:bodyPr>
            <a:normAutofit fontScale="85000" lnSpcReduction="20000"/>
          </a:bodyPr>
          <a:lstStyle/>
          <a:p>
            <a:endParaRPr lang="nl-BE"/>
          </a:p>
        </p:txBody>
      </p:sp>
      <p:sp>
        <p:nvSpPr>
          <p:cNvPr id="13" name="Tijdelijke aanduiding voor tekst 12">
            <a:extLst>
              <a:ext uri="{FF2B5EF4-FFF2-40B4-BE49-F238E27FC236}">
                <a16:creationId xmlns:a16="http://schemas.microsoft.com/office/drawing/2014/main" id="{63487E47-E792-4772-B4C0-1F28660C59F8}"/>
              </a:ext>
            </a:extLst>
          </p:cNvPr>
          <p:cNvSpPr>
            <a:spLocks noGrp="1"/>
          </p:cNvSpPr>
          <p:nvPr>
            <p:ph type="body" sz="quarter" idx="20"/>
          </p:nvPr>
        </p:nvSpPr>
        <p:spPr>
          <a:xfrm>
            <a:off x="655243" y="1800269"/>
            <a:ext cx="6429048" cy="2671977"/>
          </a:xfrm>
        </p:spPr>
        <p:txBody>
          <a:bodyPr/>
          <a:lstStyle/>
          <a:p>
            <a:pPr marL="457200" indent="-457200">
              <a:buClr>
                <a:srgbClr val="B2D234"/>
              </a:buClr>
              <a:buFont typeface="+mj-lt"/>
              <a:buAutoNum type="arabicPeriod"/>
            </a:pPr>
            <a:r>
              <a:rPr lang="nl-BE" sz="2400" dirty="0"/>
              <a:t>Voorstelling Fluvius</a:t>
            </a:r>
          </a:p>
          <a:p>
            <a:pPr marL="457200" indent="-457200">
              <a:buClr>
                <a:srgbClr val="B2D234"/>
              </a:buClr>
              <a:buFont typeface="+mj-lt"/>
              <a:buAutoNum type="arabicPeriod"/>
            </a:pPr>
            <a:r>
              <a:rPr lang="nl-BE" sz="2400" dirty="0"/>
              <a:t>Wetgeving</a:t>
            </a:r>
          </a:p>
          <a:p>
            <a:pPr marL="457200" indent="-457200">
              <a:buClr>
                <a:srgbClr val="B2D234"/>
              </a:buClr>
              <a:buFont typeface="+mj-lt"/>
              <a:buAutoNum type="arabicPeriod"/>
            </a:pPr>
            <a:r>
              <a:rPr lang="nl-BE" sz="2400" dirty="0"/>
              <a:t>Afkoppelen</a:t>
            </a:r>
          </a:p>
          <a:p>
            <a:pPr marL="457200" indent="-457200">
              <a:buClr>
                <a:srgbClr val="B2D234"/>
              </a:buClr>
              <a:buFont typeface="+mj-lt"/>
              <a:buAutoNum type="arabicPeriod"/>
            </a:pPr>
            <a:r>
              <a:rPr lang="nl-BE" sz="2400" dirty="0"/>
              <a:t>Premie</a:t>
            </a:r>
          </a:p>
          <a:p>
            <a:endParaRPr lang="nl-BE" sz="2400" dirty="0"/>
          </a:p>
        </p:txBody>
      </p:sp>
    </p:spTree>
    <p:extLst>
      <p:ext uri="{BB962C8B-B14F-4D97-AF65-F5344CB8AC3E}">
        <p14:creationId xmlns:p14="http://schemas.microsoft.com/office/powerpoint/2010/main" val="29778372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9202" name="Rectangle 2"/>
          <p:cNvSpPr>
            <a:spLocks noGrp="1" noChangeArrowheads="1"/>
          </p:cNvSpPr>
          <p:nvPr>
            <p:ph type="title"/>
          </p:nvPr>
        </p:nvSpPr>
        <p:spPr/>
        <p:txBody>
          <a:bodyPr/>
          <a:lstStyle/>
          <a:p>
            <a:pPr eaLnBrk="1" hangingPunct="1">
              <a:defRPr/>
            </a:pPr>
            <a:r>
              <a:rPr lang="nl-BE" dirty="0"/>
              <a:t>1. Fluvius</a:t>
            </a:r>
            <a:endParaRPr lang="nl-NL" dirty="0"/>
          </a:p>
        </p:txBody>
      </p:sp>
      <p:sp>
        <p:nvSpPr>
          <p:cNvPr id="7" name="Rectangle 3">
            <a:extLst>
              <a:ext uri="{FF2B5EF4-FFF2-40B4-BE49-F238E27FC236}">
                <a16:creationId xmlns:a16="http://schemas.microsoft.com/office/drawing/2014/main" id="{D680ED33-D9FD-4201-94C7-86298CEE1323}"/>
              </a:ext>
            </a:extLst>
          </p:cNvPr>
          <p:cNvSpPr>
            <a:spLocks noGrp="1" noChangeArrowheads="1"/>
          </p:cNvSpPr>
          <p:nvPr>
            <p:ph idx="1"/>
          </p:nvPr>
        </p:nvSpPr>
        <p:spPr>
          <a:xfrm>
            <a:off x="721823" y="1375917"/>
            <a:ext cx="6396154" cy="3812025"/>
          </a:xfrm>
        </p:spPr>
        <p:txBody>
          <a:bodyPr/>
          <a:lstStyle/>
          <a:p>
            <a:pPr eaLnBrk="1" hangingPunct="1">
              <a:lnSpc>
                <a:spcPct val="150000"/>
              </a:lnSpc>
            </a:pPr>
            <a:r>
              <a:rPr lang="nl-BE" altLang="nl-BE" sz="2800" dirty="0"/>
              <a:t>Elektriciteit</a:t>
            </a:r>
          </a:p>
          <a:p>
            <a:pPr eaLnBrk="1" hangingPunct="1">
              <a:lnSpc>
                <a:spcPct val="150000"/>
              </a:lnSpc>
            </a:pPr>
            <a:r>
              <a:rPr lang="nl-BE" altLang="nl-BE" sz="2800" dirty="0"/>
              <a:t>Aardgas</a:t>
            </a:r>
          </a:p>
          <a:p>
            <a:pPr eaLnBrk="1" hangingPunct="1">
              <a:lnSpc>
                <a:spcPct val="150000"/>
              </a:lnSpc>
            </a:pPr>
            <a:r>
              <a:rPr lang="nl-BE" altLang="nl-BE" sz="2800" dirty="0"/>
              <a:t>Kabeltelevisie</a:t>
            </a:r>
          </a:p>
          <a:p>
            <a:pPr marL="266700" indent="-266700" eaLnBrk="1" hangingPunct="1">
              <a:lnSpc>
                <a:spcPct val="150000"/>
              </a:lnSpc>
            </a:pPr>
            <a:r>
              <a:rPr lang="nl-BE" altLang="nl-BE" sz="2800" dirty="0"/>
              <a:t>Riolering: rioolbeheerder in 84 Vlaamse steden en gemeenten</a:t>
            </a:r>
            <a:endParaRPr lang="nl-NL" altLang="nl-BE" sz="2800" dirty="0"/>
          </a:p>
        </p:txBody>
      </p:sp>
      <p:pic>
        <p:nvPicPr>
          <p:cNvPr id="4" name="Picture 8" descr="INFRAX_MK_4317R">
            <a:extLst>
              <a:ext uri="{FF2B5EF4-FFF2-40B4-BE49-F238E27FC236}">
                <a16:creationId xmlns:a16="http://schemas.microsoft.com/office/drawing/2014/main" id="{0D5D8113-CF7C-413C-AC75-944211A1B4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73502" y="978091"/>
            <a:ext cx="3314625" cy="5386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00253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4C3C0FA7-7A33-4AA9-AB73-C06DD45CBC27}"/>
              </a:ext>
            </a:extLst>
          </p:cNvPr>
          <p:cNvSpPr>
            <a:spLocks noGrp="1"/>
          </p:cNvSpPr>
          <p:nvPr>
            <p:ph type="pic" sz="quarter" idx="17"/>
          </p:nvPr>
        </p:nvSpPr>
        <p:spPr/>
      </p:sp>
      <p:sp>
        <p:nvSpPr>
          <p:cNvPr id="13" name="Tijdelijke aanduiding voor tekst 12">
            <a:extLst>
              <a:ext uri="{FF2B5EF4-FFF2-40B4-BE49-F238E27FC236}">
                <a16:creationId xmlns:a16="http://schemas.microsoft.com/office/drawing/2014/main" id="{AE4E35AA-8D22-4D71-BB01-B6C59B17E935}"/>
              </a:ext>
            </a:extLst>
          </p:cNvPr>
          <p:cNvSpPr>
            <a:spLocks noGrp="1"/>
          </p:cNvSpPr>
          <p:nvPr>
            <p:ph type="body" sz="quarter" idx="13"/>
          </p:nvPr>
        </p:nvSpPr>
        <p:spPr/>
        <p:txBody>
          <a:bodyPr/>
          <a:lstStyle/>
          <a:p>
            <a:endParaRPr lang="nl-BE" dirty="0"/>
          </a:p>
        </p:txBody>
      </p:sp>
      <p:sp>
        <p:nvSpPr>
          <p:cNvPr id="12" name="Titel 11">
            <a:extLst>
              <a:ext uri="{FF2B5EF4-FFF2-40B4-BE49-F238E27FC236}">
                <a16:creationId xmlns:a16="http://schemas.microsoft.com/office/drawing/2014/main" id="{3AA1B989-293C-47C9-B110-4BA5518BDFC2}"/>
              </a:ext>
            </a:extLst>
          </p:cNvPr>
          <p:cNvSpPr>
            <a:spLocks noGrp="1"/>
          </p:cNvSpPr>
          <p:nvPr>
            <p:ph type="title"/>
          </p:nvPr>
        </p:nvSpPr>
        <p:spPr/>
        <p:txBody>
          <a:bodyPr/>
          <a:lstStyle/>
          <a:p>
            <a:r>
              <a:rPr lang="nl-BE" dirty="0"/>
              <a:t>2. Wetgeving</a:t>
            </a:r>
            <a:br>
              <a:rPr lang="nl-BE" dirty="0"/>
            </a:br>
            <a:endParaRPr lang="nl-BE" dirty="0"/>
          </a:p>
        </p:txBody>
      </p:sp>
      <p:sp>
        <p:nvSpPr>
          <p:cNvPr id="15" name="Tijdelijke aanduiding voor tekst 14">
            <a:extLst>
              <a:ext uri="{FF2B5EF4-FFF2-40B4-BE49-F238E27FC236}">
                <a16:creationId xmlns:a16="http://schemas.microsoft.com/office/drawing/2014/main" id="{CE1AEA25-F1FD-4EBB-A1AA-D82AC230538C}"/>
              </a:ext>
            </a:extLst>
          </p:cNvPr>
          <p:cNvSpPr>
            <a:spLocks noGrp="1"/>
          </p:cNvSpPr>
          <p:nvPr>
            <p:ph type="body" sz="quarter" idx="19"/>
          </p:nvPr>
        </p:nvSpPr>
        <p:spPr/>
        <p:txBody>
          <a:bodyPr>
            <a:normAutofit fontScale="85000" lnSpcReduction="20000"/>
          </a:bodyPr>
          <a:lstStyle/>
          <a:p>
            <a:endParaRPr lang="nl-BE"/>
          </a:p>
        </p:txBody>
      </p:sp>
    </p:spTree>
    <p:extLst>
      <p:ext uri="{BB962C8B-B14F-4D97-AF65-F5344CB8AC3E}">
        <p14:creationId xmlns:p14="http://schemas.microsoft.com/office/powerpoint/2010/main" val="391904040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96C52783-29AF-4356-8BEA-33C6632FD12E}" vid="{CE5734AC-7D3E-4A5C-85A8-4D801C0FA8A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2DB2ACE6902B944A9B49AE8A0391526" ma:contentTypeVersion="10" ma:contentTypeDescription="Een nieuw document maken." ma:contentTypeScope="" ma:versionID="31cb7dc19301cfe2f86bc5c02dac8edf">
  <xsd:schema xmlns:xsd="http://www.w3.org/2001/XMLSchema" xmlns:xs="http://www.w3.org/2001/XMLSchema" xmlns:p="http://schemas.microsoft.com/office/2006/metadata/properties" xmlns:ns3="223cb67c-c236-4409-8f72-0822534d7c4e" xmlns:ns4="54ef7cd4-af4b-4bab-82b4-4710b72e3f51" targetNamespace="http://schemas.microsoft.com/office/2006/metadata/properties" ma:root="true" ma:fieldsID="4bff11c3ee84fc8826a48c65a7489ca2" ns3:_="" ns4:_="">
    <xsd:import namespace="223cb67c-c236-4409-8f72-0822534d7c4e"/>
    <xsd:import namespace="54ef7cd4-af4b-4bab-82b4-4710b72e3f5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3cb67c-c236-4409-8f72-0822534d7c4e"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SharingHintHash" ma:index="10" nillable="true" ma:displayName="Hint-hash dele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4ef7cd4-af4b-4bab-82b4-4710b72e3f5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CD8EBA1-5524-4B6C-8BD7-7DF4ABAF69C5}">
  <ds:schemaRefs>
    <ds:schemaRef ds:uri="http://schemas.microsoft.com/sharepoint/v3/contenttype/forms"/>
  </ds:schemaRefs>
</ds:datastoreItem>
</file>

<file path=customXml/itemProps2.xml><?xml version="1.0" encoding="utf-8"?>
<ds:datastoreItem xmlns:ds="http://schemas.openxmlformats.org/officeDocument/2006/customXml" ds:itemID="{4ED91E2C-24E8-4602-B886-E3D4CC7103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3cb67c-c236-4409-8f72-0822534d7c4e"/>
    <ds:schemaRef ds:uri="54ef7cd4-af4b-4bab-82b4-4710b72e3f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3936B53-5E8A-487D-AA8E-BA82B908E302}">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7285</TotalTime>
  <Words>1066</Words>
  <Application>Microsoft Office PowerPoint</Application>
  <PresentationFormat>Breedbeeld</PresentationFormat>
  <Paragraphs>178</Paragraphs>
  <Slides>29</Slides>
  <Notes>2</Notes>
  <HiddenSlides>0</HiddenSlides>
  <MMClips>0</MMClips>
  <ScaleCrop>false</ScaleCrop>
  <HeadingPairs>
    <vt:vector size="8" baseType="variant">
      <vt:variant>
        <vt:lpstr>Gebruikte lettertypen</vt:lpstr>
      </vt:variant>
      <vt:variant>
        <vt:i4>9</vt:i4>
      </vt:variant>
      <vt:variant>
        <vt:lpstr>Thema</vt:lpstr>
      </vt:variant>
      <vt:variant>
        <vt:i4>1</vt:i4>
      </vt:variant>
      <vt:variant>
        <vt:lpstr>Ingesloten OLE-bronprogramma's</vt:lpstr>
      </vt:variant>
      <vt:variant>
        <vt:i4>1</vt:i4>
      </vt:variant>
      <vt:variant>
        <vt:lpstr>Diatitels</vt:lpstr>
      </vt:variant>
      <vt:variant>
        <vt:i4>29</vt:i4>
      </vt:variant>
    </vt:vector>
  </HeadingPairs>
  <TitlesOfParts>
    <vt:vector size="40" baseType="lpstr">
      <vt:lpstr>Arial</vt:lpstr>
      <vt:lpstr>Calibri</vt:lpstr>
      <vt:lpstr>Calibri Light</vt:lpstr>
      <vt:lpstr>Courier New</vt:lpstr>
      <vt:lpstr>Euphemia</vt:lpstr>
      <vt:lpstr>inherit</vt:lpstr>
      <vt:lpstr>Symbol</vt:lpstr>
      <vt:lpstr>Systeemlettertype</vt:lpstr>
      <vt:lpstr>Wingdings</vt:lpstr>
      <vt:lpstr>Office-thema</vt:lpstr>
      <vt:lpstr>Clip</vt:lpstr>
      <vt:lpstr>Tongerlo </vt:lpstr>
      <vt:lpstr>Tongerlo - vandaag</vt:lpstr>
      <vt:lpstr>Projectbeschrijving</vt:lpstr>
      <vt:lpstr>Tongerlo - toekomst</vt:lpstr>
      <vt:lpstr>Ontdek mee onze scenario’s </vt:lpstr>
      <vt:lpstr>Infovergadering</vt:lpstr>
      <vt:lpstr>PowerPoint-presentatie</vt:lpstr>
      <vt:lpstr>1. Fluvius</vt:lpstr>
      <vt:lpstr>2. Wetgeving </vt:lpstr>
      <vt:lpstr>Wetgeving</vt:lpstr>
      <vt:lpstr>Wetgeving</vt:lpstr>
      <vt:lpstr>Wetgeving</vt:lpstr>
      <vt:lpstr>Wetgeving</vt:lpstr>
      <vt:lpstr>Wetgeving: voor woningbouw en bedrijfsgebouwen</vt:lpstr>
      <vt:lpstr>Voorwaarden voor een rioleringsproject ten gevolge van wetgeving</vt:lpstr>
      <vt:lpstr>3. Afkoppelen op je privé domein    </vt:lpstr>
      <vt:lpstr>Particuliere afkoppeling: afvalwater - regenwater</vt:lpstr>
      <vt:lpstr>Afkoppelingsadvies </vt:lpstr>
      <vt:lpstr>Wat doet Fluvius en de gemeente voor u? </vt:lpstr>
      <vt:lpstr>  Bovengrondse afvoeren / infiltreren</vt:lpstr>
      <vt:lpstr>Hoe wordt elk perceel aangesloten?</vt:lpstr>
      <vt:lpstr>PowerPoint-presentatie</vt:lpstr>
      <vt:lpstr>Procedure</vt:lpstr>
      <vt:lpstr>4. Premies </vt:lpstr>
      <vt:lpstr>Op welk premiebedrag heeft u recht voor uw gescheiden stelsel?</vt:lpstr>
      <vt:lpstr>Premie hemelwaterput  met pompinstallatie</vt:lpstr>
      <vt:lpstr>Premie infiltratie van hemelwater ter plaatse</vt:lpstr>
      <vt:lpstr>Premie infiltratie van hemelwater ter plaatse</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Practicum ontwerp &amp; beheer openbare ruimte</dc:title>
  <dc:creator>Lander Savelkoul</dc:creator>
  <cp:lastModifiedBy>Katrijn van Rijsbergen</cp:lastModifiedBy>
  <cp:revision>30</cp:revision>
  <dcterms:created xsi:type="dcterms:W3CDTF">2020-12-12T15:57:06Z</dcterms:created>
  <dcterms:modified xsi:type="dcterms:W3CDTF">2022-03-24T14:47:11Z</dcterms:modified>
</cp:coreProperties>
</file>